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1" r:id="rId4"/>
  </p:sldMasterIdLst>
  <p:notesMasterIdLst>
    <p:notesMasterId r:id="rId47"/>
  </p:notesMasterIdLst>
  <p:handoutMasterIdLst>
    <p:handoutMasterId r:id="rId48"/>
  </p:handoutMasterIdLst>
  <p:sldIdLst>
    <p:sldId id="794" r:id="rId5"/>
    <p:sldId id="795" r:id="rId6"/>
    <p:sldId id="1825" r:id="rId7"/>
    <p:sldId id="813" r:id="rId8"/>
    <p:sldId id="382" r:id="rId9"/>
    <p:sldId id="357" r:id="rId10"/>
    <p:sldId id="355" r:id="rId11"/>
    <p:sldId id="358" r:id="rId12"/>
    <p:sldId id="359" r:id="rId13"/>
    <p:sldId id="1844" r:id="rId14"/>
    <p:sldId id="1841" r:id="rId15"/>
    <p:sldId id="983" r:id="rId16"/>
    <p:sldId id="982" r:id="rId17"/>
    <p:sldId id="1835" r:id="rId18"/>
    <p:sldId id="1832" r:id="rId19"/>
    <p:sldId id="949" r:id="rId20"/>
    <p:sldId id="968" r:id="rId21"/>
    <p:sldId id="973" r:id="rId22"/>
    <p:sldId id="971" r:id="rId23"/>
    <p:sldId id="970" r:id="rId24"/>
    <p:sldId id="969" r:id="rId25"/>
    <p:sldId id="1824" r:id="rId26"/>
    <p:sldId id="1839" r:id="rId27"/>
    <p:sldId id="1834" r:id="rId28"/>
    <p:sldId id="1242" r:id="rId29"/>
    <p:sldId id="976" r:id="rId30"/>
    <p:sldId id="1826" r:id="rId31"/>
    <p:sldId id="1838" r:id="rId32"/>
    <p:sldId id="1840" r:id="rId33"/>
    <p:sldId id="1847" r:id="rId34"/>
    <p:sldId id="977" r:id="rId35"/>
    <p:sldId id="1827" r:id="rId36"/>
    <p:sldId id="1837" r:id="rId37"/>
    <p:sldId id="980" r:id="rId38"/>
    <p:sldId id="979" r:id="rId39"/>
    <p:sldId id="1842" r:id="rId40"/>
    <p:sldId id="952" r:id="rId41"/>
    <p:sldId id="955" r:id="rId42"/>
    <p:sldId id="985" r:id="rId43"/>
    <p:sldId id="1845" r:id="rId44"/>
    <p:sldId id="1111" r:id="rId45"/>
    <p:sldId id="1846" r:id="rId46"/>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Europa Light" panose="020B0604020202020204" charset="0"/>
      <p:regular r:id="rId55"/>
      <p:bold r:id="rId56"/>
    </p:embeddedFont>
    <p:embeddedFont>
      <p:font typeface="Microsoft JhengHei" panose="020B0604030504040204" pitchFamily="34" charset="-120"/>
      <p:regular r:id="rId57"/>
      <p:bold r:id="rId58"/>
    </p:embeddedFont>
    <p:embeddedFont>
      <p:font typeface="Microsoft JhengHei UI" panose="020B0604030504040204" pitchFamily="34" charset="-120"/>
      <p:regular r:id="rId59"/>
      <p:bold r:id="rId60"/>
    </p:embeddedFont>
    <p:embeddedFont>
      <p:font typeface="Muli Light" panose="020B0604020202020204" charset="0"/>
      <p:regular r:id="rId61"/>
      <p:bold r:id="rId62"/>
      <p:italic r:id="rId63"/>
      <p:boldItalic r:id="rId64"/>
    </p:embeddedFont>
    <p:embeddedFont>
      <p:font typeface="Museo Sans Rounded 500" panose="02000000000000000000" charset="0"/>
      <p:regular r:id="rId65"/>
    </p:embeddedFont>
    <p:embeddedFont>
      <p:font typeface="Museo Sans Rounded 700" panose="02000000000000000000" charset="0"/>
      <p:regular r:id="rId66"/>
      <p:bold r:id="rId67"/>
    </p:embeddedFont>
    <p:embeddedFont>
      <p:font typeface="Poppins" panose="020B0604020202020204" charset="0"/>
      <p:regular r:id="rId68"/>
      <p:bold r:id="rId69"/>
      <p:italic r:id="rId70"/>
      <p:boldItalic r:id="rId71"/>
    </p:embeddedFont>
    <p:embeddedFont>
      <p:font typeface="Quicksand Light" panose="020B0604020202020204" charset="0"/>
      <p:regular r:id="rId72"/>
    </p:embeddedFont>
    <p:embeddedFont>
      <p:font typeface="Trebuchet MS" panose="020B0603020202020204" pitchFamily="34" charset="0"/>
      <p:regular r:id="rId73"/>
      <p:bold r:id="rId74"/>
      <p:italic r:id="rId75"/>
      <p:boldItalic r:id="rId76"/>
    </p:embeddedFont>
    <p:embeddedFont>
      <p:font typeface="Tw Cen MT" panose="020B0602020104020603" pitchFamily="34" charset="0"/>
      <p:regular r:id="rId77"/>
      <p:bold r:id="rId78"/>
      <p:italic r:id="rId79"/>
      <p:boldItalic r:id="rId80"/>
    </p:embeddedFont>
    <p:embeddedFont>
      <p:font typeface="Tw Cen MT" panose="020B0602020104020603" pitchFamily="34" charset="0"/>
      <p:regular r:id="rId77"/>
      <p:bold r:id="rId78"/>
      <p:italic r:id="rId79"/>
      <p:bold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56575-EDA1-41BB-9477-850431598C9E}">
          <p14:sldIdLst>
            <p14:sldId id="794"/>
            <p14:sldId id="795"/>
            <p14:sldId id="1825"/>
            <p14:sldId id="813"/>
            <p14:sldId id="382"/>
            <p14:sldId id="357"/>
            <p14:sldId id="355"/>
            <p14:sldId id="358"/>
            <p14:sldId id="359"/>
            <p14:sldId id="1844"/>
            <p14:sldId id="1841"/>
            <p14:sldId id="983"/>
            <p14:sldId id="982"/>
            <p14:sldId id="1835"/>
            <p14:sldId id="1832"/>
            <p14:sldId id="949"/>
            <p14:sldId id="968"/>
            <p14:sldId id="973"/>
            <p14:sldId id="971"/>
            <p14:sldId id="970"/>
            <p14:sldId id="969"/>
            <p14:sldId id="1824"/>
            <p14:sldId id="1839"/>
            <p14:sldId id="1834"/>
            <p14:sldId id="1242"/>
            <p14:sldId id="976"/>
            <p14:sldId id="1826"/>
            <p14:sldId id="1838"/>
            <p14:sldId id="1840"/>
            <p14:sldId id="1847"/>
            <p14:sldId id="977"/>
            <p14:sldId id="1827"/>
            <p14:sldId id="1837"/>
            <p14:sldId id="980"/>
            <p14:sldId id="979"/>
            <p14:sldId id="1842"/>
            <p14:sldId id="952"/>
            <p14:sldId id="955"/>
            <p14:sldId id="985"/>
            <p14:sldId id="1845"/>
            <p14:sldId id="1111"/>
            <p14:sldId id="1846"/>
          </p14:sldIdLst>
        </p14:section>
      </p14:sectionLst>
    </p:ext>
    <p:ext uri="{EFAFB233-063F-42B5-8137-9DF3F51BA10A}">
      <p15:sldGuideLst xmlns:p15="http://schemas.microsoft.com/office/powerpoint/2012/main">
        <p15:guide id="1" orient="horz" pos="482" userDrawn="1">
          <p15:clr>
            <a:srgbClr val="A4A3A4"/>
          </p15:clr>
        </p15:guide>
        <p15:guide id="2" pos="506" userDrawn="1">
          <p15:clr>
            <a:srgbClr val="A4A3A4"/>
          </p15:clr>
        </p15:guide>
        <p15:guide id="3" pos="7219" userDrawn="1">
          <p15:clr>
            <a:srgbClr val="A4A3A4"/>
          </p15:clr>
        </p15:guide>
        <p15:guide id="4" pos="3840" userDrawn="1">
          <p15:clr>
            <a:srgbClr val="A4A3A4"/>
          </p15:clr>
        </p15:guide>
        <p15:guide id="5" orient="horz" pos="2160" userDrawn="1">
          <p15:clr>
            <a:srgbClr val="A4A3A4"/>
          </p15:clr>
        </p15:guide>
        <p15:guide id="6" orient="horz" pos="3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Cridland" initials="SC" lastIdx="1" clrIdx="0">
    <p:extLst>
      <p:ext uri="{19B8F6BF-5375-455C-9EA6-DF929625EA0E}">
        <p15:presenceInfo xmlns:p15="http://schemas.microsoft.com/office/powerpoint/2012/main" userId="Sarah Cridl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3D1"/>
    <a:srgbClr val="D7205C"/>
    <a:srgbClr val="07AC77"/>
    <a:srgbClr val="F6D3DF"/>
    <a:srgbClr val="CAEBE0"/>
    <a:srgbClr val="C9EAE0"/>
    <a:srgbClr val="0B3A65"/>
    <a:srgbClr val="10AC77"/>
    <a:srgbClr val="FF7C8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0CF9F9-71AF-466E-9591-952B984DF1FE}" v="481" dt="2021-06-09T11:12:14.068"/>
    <p1510:client id="{48DFE53B-A1C5-E84B-B968-50A38AF8A23E}" v="278" dt="2021-06-09T08:51:05.412"/>
    <p1510:client id="{5162209E-1713-4521-8D52-248E963A6EFA}" v="22" dt="2021-06-09T08:26:44.3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74909" autoAdjust="0"/>
  </p:normalViewPr>
  <p:slideViewPr>
    <p:cSldViewPr snapToGrid="0">
      <p:cViewPr varScale="1">
        <p:scale>
          <a:sx n="75" d="100"/>
          <a:sy n="75" d="100"/>
        </p:scale>
        <p:origin x="761" y="34"/>
      </p:cViewPr>
      <p:guideLst>
        <p:guide orient="horz" pos="482"/>
        <p:guide pos="506"/>
        <p:guide pos="7219"/>
        <p:guide pos="3840"/>
        <p:guide orient="horz" pos="2160"/>
        <p:guide orient="horz" pos="386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font" Target="fonts/font20.fntdata"/><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4.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3.xml"/><Relationship Id="rId71" Type="http://schemas.openxmlformats.org/officeDocument/2006/relationships/font" Target="fonts/font2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8.fntdata"/><Relationship Id="rId87" Type="http://schemas.microsoft.com/office/2015/10/relationships/revisionInfo" Target="revisionInfo.xml"/><Relationship Id="rId61" Type="http://schemas.openxmlformats.org/officeDocument/2006/relationships/font" Target="fonts/font13.fntdata"/><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De Silva" userId="2e1f2322-08ef-419e-8cc0-9887c43aaa39" providerId="ADAL" clId="{48DFE53B-A1C5-E84B-B968-50A38AF8A23E}"/>
    <pc:docChg chg="undo redo custSel addSld delSld modSld modSection">
      <pc:chgData name="Anthony De Silva" userId="2e1f2322-08ef-419e-8cc0-9887c43aaa39" providerId="ADAL" clId="{48DFE53B-A1C5-E84B-B968-50A38AF8A23E}" dt="2021-06-09T08:51:05.412" v="279" actId="1037"/>
      <pc:docMkLst>
        <pc:docMk/>
      </pc:docMkLst>
      <pc:sldChg chg="modTransition">
        <pc:chgData name="Anthony De Silva" userId="2e1f2322-08ef-419e-8cc0-9887c43aaa39" providerId="ADAL" clId="{48DFE53B-A1C5-E84B-B968-50A38AF8A23E}" dt="2021-06-09T08:49:22.355" v="246"/>
        <pc:sldMkLst>
          <pc:docMk/>
          <pc:sldMk cId="391926879" sldId="355"/>
        </pc:sldMkLst>
      </pc:sldChg>
      <pc:sldChg chg="modTransition">
        <pc:chgData name="Anthony De Silva" userId="2e1f2322-08ef-419e-8cc0-9887c43aaa39" providerId="ADAL" clId="{48DFE53B-A1C5-E84B-B968-50A38AF8A23E}" dt="2021-06-09T08:49:22.355" v="246"/>
        <pc:sldMkLst>
          <pc:docMk/>
          <pc:sldMk cId="3951069400" sldId="357"/>
        </pc:sldMkLst>
      </pc:sldChg>
      <pc:sldChg chg="modTransition">
        <pc:chgData name="Anthony De Silva" userId="2e1f2322-08ef-419e-8cc0-9887c43aaa39" providerId="ADAL" clId="{48DFE53B-A1C5-E84B-B968-50A38AF8A23E}" dt="2021-06-09T08:49:22.355" v="246"/>
        <pc:sldMkLst>
          <pc:docMk/>
          <pc:sldMk cId="375679928" sldId="358"/>
        </pc:sldMkLst>
      </pc:sldChg>
      <pc:sldChg chg="modTransition">
        <pc:chgData name="Anthony De Silva" userId="2e1f2322-08ef-419e-8cc0-9887c43aaa39" providerId="ADAL" clId="{48DFE53B-A1C5-E84B-B968-50A38AF8A23E}" dt="2021-06-09T08:49:22.355" v="246"/>
        <pc:sldMkLst>
          <pc:docMk/>
          <pc:sldMk cId="430533500" sldId="359"/>
        </pc:sldMkLst>
      </pc:sldChg>
      <pc:sldChg chg="modTransition">
        <pc:chgData name="Anthony De Silva" userId="2e1f2322-08ef-419e-8cc0-9887c43aaa39" providerId="ADAL" clId="{48DFE53B-A1C5-E84B-B968-50A38AF8A23E}" dt="2021-06-09T08:49:22.355" v="246"/>
        <pc:sldMkLst>
          <pc:docMk/>
          <pc:sldMk cId="1696933728" sldId="382"/>
        </pc:sldMkLst>
      </pc:sldChg>
      <pc:sldChg chg="addSp delSp modSp mod modTransition">
        <pc:chgData name="Anthony De Silva" userId="2e1f2322-08ef-419e-8cc0-9887c43aaa39" providerId="ADAL" clId="{48DFE53B-A1C5-E84B-B968-50A38AF8A23E}" dt="2021-06-09T08:49:26.453" v="248" actId="478"/>
        <pc:sldMkLst>
          <pc:docMk/>
          <pc:sldMk cId="76754366" sldId="794"/>
        </pc:sldMkLst>
        <pc:spChg chg="add del mod">
          <ac:chgData name="Anthony De Silva" userId="2e1f2322-08ef-419e-8cc0-9887c43aaa39" providerId="ADAL" clId="{48DFE53B-A1C5-E84B-B968-50A38AF8A23E}" dt="2021-06-09T08:49:26.453" v="248" actId="478"/>
          <ac:spMkLst>
            <pc:docMk/>
            <pc:sldMk cId="76754366" sldId="794"/>
            <ac:spMk id="2" creationId="{89EDA25B-271D-DB4C-A5CF-1239FFB61C12}"/>
          </ac:spMkLst>
        </pc:spChg>
      </pc:sldChg>
      <pc:sldChg chg="modTransition">
        <pc:chgData name="Anthony De Silva" userId="2e1f2322-08ef-419e-8cc0-9887c43aaa39" providerId="ADAL" clId="{48DFE53B-A1C5-E84B-B968-50A38AF8A23E}" dt="2021-06-09T08:49:22.355" v="246"/>
        <pc:sldMkLst>
          <pc:docMk/>
          <pc:sldMk cId="260391009" sldId="795"/>
        </pc:sldMkLst>
      </pc:sldChg>
      <pc:sldChg chg="modTransition">
        <pc:chgData name="Anthony De Silva" userId="2e1f2322-08ef-419e-8cc0-9887c43aaa39" providerId="ADAL" clId="{48DFE53B-A1C5-E84B-B968-50A38AF8A23E}" dt="2021-06-09T08:49:22.355" v="246"/>
        <pc:sldMkLst>
          <pc:docMk/>
          <pc:sldMk cId="577766541" sldId="813"/>
        </pc:sldMkLst>
      </pc:sldChg>
      <pc:sldChg chg="addSp delSp modSp del mod modClrScheme chgLayout">
        <pc:chgData name="Anthony De Silva" userId="2e1f2322-08ef-419e-8cc0-9887c43aaa39" providerId="ADAL" clId="{48DFE53B-A1C5-E84B-B968-50A38AF8A23E}" dt="2021-06-09T08:42:52.075" v="226" actId="2696"/>
        <pc:sldMkLst>
          <pc:docMk/>
          <pc:sldMk cId="2960874899" sldId="938"/>
        </pc:sldMkLst>
        <pc:spChg chg="del mod">
          <ac:chgData name="Anthony De Silva" userId="2e1f2322-08ef-419e-8cc0-9887c43aaa39" providerId="ADAL" clId="{48DFE53B-A1C5-E84B-B968-50A38AF8A23E}" dt="2021-06-09T08:42:50.385" v="225"/>
          <ac:spMkLst>
            <pc:docMk/>
            <pc:sldMk cId="2960874899" sldId="938"/>
            <ac:spMk id="3" creationId="{94832575-30C2-40F4-9CB6-92DE01775C7A}"/>
          </ac:spMkLst>
        </pc:spChg>
        <pc:spChg chg="add del mod ord">
          <ac:chgData name="Anthony De Silva" userId="2e1f2322-08ef-419e-8cc0-9887c43aaa39" providerId="ADAL" clId="{48DFE53B-A1C5-E84B-B968-50A38AF8A23E}" dt="2021-06-09T08:33:38.306" v="32" actId="700"/>
          <ac:spMkLst>
            <pc:docMk/>
            <pc:sldMk cId="2960874899" sldId="938"/>
            <ac:spMk id="4" creationId="{E6FCA2EF-35D1-554B-AE43-9367FE36D8B2}"/>
          </ac:spMkLst>
        </pc:spChg>
        <pc:spChg chg="add del mod ord">
          <ac:chgData name="Anthony De Silva" userId="2e1f2322-08ef-419e-8cc0-9887c43aaa39" providerId="ADAL" clId="{48DFE53B-A1C5-E84B-B968-50A38AF8A23E}" dt="2021-06-09T08:33:38.306" v="32" actId="700"/>
          <ac:spMkLst>
            <pc:docMk/>
            <pc:sldMk cId="2960874899" sldId="938"/>
            <ac:spMk id="5" creationId="{4D49FC75-1B58-7F46-B849-BB70BF9F506F}"/>
          </ac:spMkLst>
        </pc:spChg>
        <pc:spChg chg="add del mod ord">
          <ac:chgData name="Anthony De Silva" userId="2e1f2322-08ef-419e-8cc0-9887c43aaa39" providerId="ADAL" clId="{48DFE53B-A1C5-E84B-B968-50A38AF8A23E}" dt="2021-06-09T08:33:38.306" v="32" actId="700"/>
          <ac:spMkLst>
            <pc:docMk/>
            <pc:sldMk cId="2960874899" sldId="938"/>
            <ac:spMk id="6" creationId="{EB534497-12BB-9847-BE28-7F75B56E4274}"/>
          </ac:spMkLst>
        </pc:spChg>
        <pc:spChg chg="add del mod ord">
          <ac:chgData name="Anthony De Silva" userId="2e1f2322-08ef-419e-8cc0-9887c43aaa39" providerId="ADAL" clId="{48DFE53B-A1C5-E84B-B968-50A38AF8A23E}" dt="2021-06-09T08:33:38.306" v="32" actId="700"/>
          <ac:spMkLst>
            <pc:docMk/>
            <pc:sldMk cId="2960874899" sldId="938"/>
            <ac:spMk id="7" creationId="{DC4CA430-6B3F-E14A-B619-16EFD84DE4EE}"/>
          </ac:spMkLst>
        </pc:spChg>
      </pc:sldChg>
      <pc:sldChg chg="modTransition">
        <pc:chgData name="Anthony De Silva" userId="2e1f2322-08ef-419e-8cc0-9887c43aaa39" providerId="ADAL" clId="{48DFE53B-A1C5-E84B-B968-50A38AF8A23E}" dt="2021-06-09T08:49:22.355" v="246"/>
        <pc:sldMkLst>
          <pc:docMk/>
          <pc:sldMk cId="2302277389" sldId="949"/>
        </pc:sldMkLst>
      </pc:sldChg>
      <pc:sldChg chg="modTransition">
        <pc:chgData name="Anthony De Silva" userId="2e1f2322-08ef-419e-8cc0-9887c43aaa39" providerId="ADAL" clId="{48DFE53B-A1C5-E84B-B968-50A38AF8A23E}" dt="2021-06-09T08:49:22.355" v="246"/>
        <pc:sldMkLst>
          <pc:docMk/>
          <pc:sldMk cId="1565394812" sldId="952"/>
        </pc:sldMkLst>
      </pc:sldChg>
      <pc:sldChg chg="addSp delSp modSp mod modTransition modClrScheme chgLayout">
        <pc:chgData name="Anthony De Silva" userId="2e1f2322-08ef-419e-8cc0-9887c43aaa39" providerId="ADAL" clId="{48DFE53B-A1C5-E84B-B968-50A38AF8A23E}" dt="2021-06-09T08:49:22.355" v="246"/>
        <pc:sldMkLst>
          <pc:docMk/>
          <pc:sldMk cId="3916065600" sldId="955"/>
        </pc:sldMkLst>
        <pc:spChg chg="mod ord">
          <ac:chgData name="Anthony De Silva" userId="2e1f2322-08ef-419e-8cc0-9887c43aaa39" providerId="ADAL" clId="{48DFE53B-A1C5-E84B-B968-50A38AF8A23E}" dt="2021-06-09T08:33:56.377" v="33" actId="700"/>
          <ac:spMkLst>
            <pc:docMk/>
            <pc:sldMk cId="3916065600" sldId="955"/>
            <ac:spMk id="2" creationId="{6EAA7F32-BB3D-4CEF-83F1-957E23CAE51C}"/>
          </ac:spMkLst>
        </pc:spChg>
        <pc:spChg chg="del mod">
          <ac:chgData name="Anthony De Silva" userId="2e1f2322-08ef-419e-8cc0-9887c43aaa39" providerId="ADAL" clId="{48DFE53B-A1C5-E84B-B968-50A38AF8A23E}" dt="2021-06-09T08:36:22.681" v="56" actId="478"/>
          <ac:spMkLst>
            <pc:docMk/>
            <pc:sldMk cId="3916065600" sldId="955"/>
            <ac:spMk id="3" creationId="{40066EA4-92B5-4A69-A80B-8D5676012C4F}"/>
          </ac:spMkLst>
        </pc:spChg>
        <pc:spChg chg="add del mod ord">
          <ac:chgData name="Anthony De Silva" userId="2e1f2322-08ef-419e-8cc0-9887c43aaa39" providerId="ADAL" clId="{48DFE53B-A1C5-E84B-B968-50A38AF8A23E}" dt="2021-06-09T08:34:00.182" v="34" actId="478"/>
          <ac:spMkLst>
            <pc:docMk/>
            <pc:sldMk cId="3916065600" sldId="955"/>
            <ac:spMk id="4" creationId="{6DE9804B-B895-A542-8D63-CC19BAB795CC}"/>
          </ac:spMkLst>
        </pc:spChg>
        <pc:spChg chg="mod">
          <ac:chgData name="Anthony De Silva" userId="2e1f2322-08ef-419e-8cc0-9887c43aaa39" providerId="ADAL" clId="{48DFE53B-A1C5-E84B-B968-50A38AF8A23E}" dt="2021-06-09T08:34:48.816" v="46" actId="1076"/>
          <ac:spMkLst>
            <pc:docMk/>
            <pc:sldMk cId="3916065600" sldId="955"/>
            <ac:spMk id="7" creationId="{5ADF6865-9776-4A52-A610-155CEC1BECC6}"/>
          </ac:spMkLst>
        </pc:spChg>
        <pc:spChg chg="mod">
          <ac:chgData name="Anthony De Silva" userId="2e1f2322-08ef-419e-8cc0-9887c43aaa39" providerId="ADAL" clId="{48DFE53B-A1C5-E84B-B968-50A38AF8A23E}" dt="2021-06-09T08:36:48.699" v="64" actId="20577"/>
          <ac:spMkLst>
            <pc:docMk/>
            <pc:sldMk cId="3916065600" sldId="955"/>
            <ac:spMk id="8" creationId="{034F1995-F8DB-4B54-9268-7FE63DC05E15}"/>
          </ac:spMkLst>
        </pc:spChg>
        <pc:picChg chg="mod">
          <ac:chgData name="Anthony De Silva" userId="2e1f2322-08ef-419e-8cc0-9887c43aaa39" providerId="ADAL" clId="{48DFE53B-A1C5-E84B-B968-50A38AF8A23E}" dt="2021-06-09T08:34:54.857" v="52" actId="14100"/>
          <ac:picMkLst>
            <pc:docMk/>
            <pc:sldMk cId="3916065600" sldId="955"/>
            <ac:picMk id="10" creationId="{F029A527-4145-4D6D-BECB-98D1C81A76F0}"/>
          </ac:picMkLst>
        </pc:picChg>
      </pc:sldChg>
      <pc:sldChg chg="modTransition">
        <pc:chgData name="Anthony De Silva" userId="2e1f2322-08ef-419e-8cc0-9887c43aaa39" providerId="ADAL" clId="{48DFE53B-A1C5-E84B-B968-50A38AF8A23E}" dt="2021-06-09T08:49:22.355" v="246"/>
        <pc:sldMkLst>
          <pc:docMk/>
          <pc:sldMk cId="1264116688" sldId="968"/>
        </pc:sldMkLst>
      </pc:sldChg>
      <pc:sldChg chg="modSp mod modTransition">
        <pc:chgData name="Anthony De Silva" userId="2e1f2322-08ef-419e-8cc0-9887c43aaa39" providerId="ADAL" clId="{48DFE53B-A1C5-E84B-B968-50A38AF8A23E}" dt="2021-06-09T08:51:05.412" v="279" actId="1037"/>
        <pc:sldMkLst>
          <pc:docMk/>
          <pc:sldMk cId="3443915166" sldId="969"/>
        </pc:sldMkLst>
        <pc:spChg chg="mod">
          <ac:chgData name="Anthony De Silva" userId="2e1f2322-08ef-419e-8cc0-9887c43aaa39" providerId="ADAL" clId="{48DFE53B-A1C5-E84B-B968-50A38AF8A23E}" dt="2021-06-09T08:51:05.412" v="279" actId="1037"/>
          <ac:spMkLst>
            <pc:docMk/>
            <pc:sldMk cId="3443915166" sldId="969"/>
            <ac:spMk id="9" creationId="{67542532-A27D-401B-A542-09275098EBE4}"/>
          </ac:spMkLst>
        </pc:spChg>
        <pc:spChg chg="mod">
          <ac:chgData name="Anthony De Silva" userId="2e1f2322-08ef-419e-8cc0-9887c43aaa39" providerId="ADAL" clId="{48DFE53B-A1C5-E84B-B968-50A38AF8A23E}" dt="2021-06-09T08:51:05.412" v="279" actId="1037"/>
          <ac:spMkLst>
            <pc:docMk/>
            <pc:sldMk cId="3443915166" sldId="969"/>
            <ac:spMk id="21" creationId="{234957E0-6A02-43C9-9A4F-90E9B1AC1B6C}"/>
          </ac:spMkLst>
        </pc:spChg>
        <pc:spChg chg="mod">
          <ac:chgData name="Anthony De Silva" userId="2e1f2322-08ef-419e-8cc0-9887c43aaa39" providerId="ADAL" clId="{48DFE53B-A1C5-E84B-B968-50A38AF8A23E}" dt="2021-06-09T08:51:05.412" v="279" actId="1037"/>
          <ac:spMkLst>
            <pc:docMk/>
            <pc:sldMk cId="3443915166" sldId="969"/>
            <ac:spMk id="22" creationId="{435B4EC7-3B3D-4DF1-8637-3FB17F4BBE7B}"/>
          </ac:spMkLst>
        </pc:spChg>
        <pc:picChg chg="mod">
          <ac:chgData name="Anthony De Silva" userId="2e1f2322-08ef-419e-8cc0-9887c43aaa39" providerId="ADAL" clId="{48DFE53B-A1C5-E84B-B968-50A38AF8A23E}" dt="2021-06-09T08:51:05.412" v="279" actId="1037"/>
          <ac:picMkLst>
            <pc:docMk/>
            <pc:sldMk cId="3443915166" sldId="969"/>
            <ac:picMk id="3" creationId="{23F30CA0-56DA-4322-B45A-1A2ACA1C0ACA}"/>
          </ac:picMkLst>
        </pc:picChg>
      </pc:sldChg>
      <pc:sldChg chg="modTransition">
        <pc:chgData name="Anthony De Silva" userId="2e1f2322-08ef-419e-8cc0-9887c43aaa39" providerId="ADAL" clId="{48DFE53B-A1C5-E84B-B968-50A38AF8A23E}" dt="2021-06-09T08:49:22.355" v="246"/>
        <pc:sldMkLst>
          <pc:docMk/>
          <pc:sldMk cId="1198426718" sldId="970"/>
        </pc:sldMkLst>
      </pc:sldChg>
      <pc:sldChg chg="modTransition">
        <pc:chgData name="Anthony De Silva" userId="2e1f2322-08ef-419e-8cc0-9887c43aaa39" providerId="ADAL" clId="{48DFE53B-A1C5-E84B-B968-50A38AF8A23E}" dt="2021-06-09T08:49:22.355" v="246"/>
        <pc:sldMkLst>
          <pc:docMk/>
          <pc:sldMk cId="1948560125" sldId="971"/>
        </pc:sldMkLst>
      </pc:sldChg>
      <pc:sldChg chg="modTransition">
        <pc:chgData name="Anthony De Silva" userId="2e1f2322-08ef-419e-8cc0-9887c43aaa39" providerId="ADAL" clId="{48DFE53B-A1C5-E84B-B968-50A38AF8A23E}" dt="2021-06-09T08:49:22.355" v="246"/>
        <pc:sldMkLst>
          <pc:docMk/>
          <pc:sldMk cId="4259657509" sldId="973"/>
        </pc:sldMkLst>
      </pc:sldChg>
      <pc:sldChg chg="modTransition">
        <pc:chgData name="Anthony De Silva" userId="2e1f2322-08ef-419e-8cc0-9887c43aaa39" providerId="ADAL" clId="{48DFE53B-A1C5-E84B-B968-50A38AF8A23E}" dt="2021-06-09T08:49:22.355" v="246"/>
        <pc:sldMkLst>
          <pc:docMk/>
          <pc:sldMk cId="3396142128" sldId="976"/>
        </pc:sldMkLst>
      </pc:sldChg>
      <pc:sldChg chg="modTransition">
        <pc:chgData name="Anthony De Silva" userId="2e1f2322-08ef-419e-8cc0-9887c43aaa39" providerId="ADAL" clId="{48DFE53B-A1C5-E84B-B968-50A38AF8A23E}" dt="2021-06-09T08:49:22.355" v="246"/>
        <pc:sldMkLst>
          <pc:docMk/>
          <pc:sldMk cId="4154750991" sldId="977"/>
        </pc:sldMkLst>
      </pc:sldChg>
      <pc:sldChg chg="modTransition">
        <pc:chgData name="Anthony De Silva" userId="2e1f2322-08ef-419e-8cc0-9887c43aaa39" providerId="ADAL" clId="{48DFE53B-A1C5-E84B-B968-50A38AF8A23E}" dt="2021-06-09T08:49:22.355" v="246"/>
        <pc:sldMkLst>
          <pc:docMk/>
          <pc:sldMk cId="851579680" sldId="979"/>
        </pc:sldMkLst>
      </pc:sldChg>
      <pc:sldChg chg="modTransition">
        <pc:chgData name="Anthony De Silva" userId="2e1f2322-08ef-419e-8cc0-9887c43aaa39" providerId="ADAL" clId="{48DFE53B-A1C5-E84B-B968-50A38AF8A23E}" dt="2021-06-09T08:49:22.355" v="246"/>
        <pc:sldMkLst>
          <pc:docMk/>
          <pc:sldMk cId="4090292987" sldId="980"/>
        </pc:sldMkLst>
      </pc:sldChg>
      <pc:sldChg chg="modTransition">
        <pc:chgData name="Anthony De Silva" userId="2e1f2322-08ef-419e-8cc0-9887c43aaa39" providerId="ADAL" clId="{48DFE53B-A1C5-E84B-B968-50A38AF8A23E}" dt="2021-06-09T08:49:22.355" v="246"/>
        <pc:sldMkLst>
          <pc:docMk/>
          <pc:sldMk cId="434280301" sldId="982"/>
        </pc:sldMkLst>
      </pc:sldChg>
      <pc:sldChg chg="modTransition">
        <pc:chgData name="Anthony De Silva" userId="2e1f2322-08ef-419e-8cc0-9887c43aaa39" providerId="ADAL" clId="{48DFE53B-A1C5-E84B-B968-50A38AF8A23E}" dt="2021-06-09T08:49:22.355" v="246"/>
        <pc:sldMkLst>
          <pc:docMk/>
          <pc:sldMk cId="4047879358" sldId="983"/>
        </pc:sldMkLst>
      </pc:sldChg>
      <pc:sldChg chg="modSp del mod">
        <pc:chgData name="Anthony De Silva" userId="2e1f2322-08ef-419e-8cc0-9887c43aaa39" providerId="ADAL" clId="{48DFE53B-A1C5-E84B-B968-50A38AF8A23E}" dt="2021-06-09T08:41:15.359" v="168" actId="2696"/>
        <pc:sldMkLst>
          <pc:docMk/>
          <pc:sldMk cId="2885759784" sldId="984"/>
        </pc:sldMkLst>
        <pc:spChg chg="mod">
          <ac:chgData name="Anthony De Silva" userId="2e1f2322-08ef-419e-8cc0-9887c43aaa39" providerId="ADAL" clId="{48DFE53B-A1C5-E84B-B968-50A38AF8A23E}" dt="2021-06-09T08:38:49.705" v="136" actId="1076"/>
          <ac:spMkLst>
            <pc:docMk/>
            <pc:sldMk cId="2885759784" sldId="984"/>
            <ac:spMk id="3" creationId="{94832575-30C2-40F4-9CB6-92DE01775C7A}"/>
          </ac:spMkLst>
        </pc:spChg>
      </pc:sldChg>
      <pc:sldChg chg="modSp mod modTransition">
        <pc:chgData name="Anthony De Silva" userId="2e1f2322-08ef-419e-8cc0-9887c43aaa39" providerId="ADAL" clId="{48DFE53B-A1C5-E84B-B968-50A38AF8A23E}" dt="2021-06-09T08:49:22.355" v="246"/>
        <pc:sldMkLst>
          <pc:docMk/>
          <pc:sldMk cId="3372883895" sldId="985"/>
        </pc:sldMkLst>
        <pc:spChg chg="mod">
          <ac:chgData name="Anthony De Silva" userId="2e1f2322-08ef-419e-8cc0-9887c43aaa39" providerId="ADAL" clId="{48DFE53B-A1C5-E84B-B968-50A38AF8A23E}" dt="2021-06-09T08:35:12.239" v="53" actId="1076"/>
          <ac:spMkLst>
            <pc:docMk/>
            <pc:sldMk cId="3372883895" sldId="985"/>
            <ac:spMk id="5" creationId="{FD77FCC5-3CCC-4715-96D6-65443B84908C}"/>
          </ac:spMkLst>
        </pc:spChg>
      </pc:sldChg>
      <pc:sldChg chg="addSp delSp modSp add mod modTransition modClrScheme chgLayout">
        <pc:chgData name="Anthony De Silva" userId="2e1f2322-08ef-419e-8cc0-9887c43aaa39" providerId="ADAL" clId="{48DFE53B-A1C5-E84B-B968-50A38AF8A23E}" dt="2021-06-09T08:49:22.355" v="246"/>
        <pc:sldMkLst>
          <pc:docMk/>
          <pc:sldMk cId="3600312710" sldId="1111"/>
        </pc:sldMkLst>
        <pc:spChg chg="del mod ord">
          <ac:chgData name="Anthony De Silva" userId="2e1f2322-08ef-419e-8cc0-9887c43aaa39" providerId="ADAL" clId="{48DFE53B-A1C5-E84B-B968-50A38AF8A23E}" dt="2021-06-09T08:38:41.888" v="133" actId="478"/>
          <ac:spMkLst>
            <pc:docMk/>
            <pc:sldMk cId="3600312710" sldId="1111"/>
            <ac:spMk id="2" creationId="{BBCB89C8-FE61-124E-AD88-26BFA13AECD0}"/>
          </ac:spMkLst>
        </pc:spChg>
        <pc:spChg chg="mod">
          <ac:chgData name="Anthony De Silva" userId="2e1f2322-08ef-419e-8cc0-9887c43aaa39" providerId="ADAL" clId="{48DFE53B-A1C5-E84B-B968-50A38AF8A23E}" dt="2021-06-09T08:45:55.129" v="236" actId="1076"/>
          <ac:spMkLst>
            <pc:docMk/>
            <pc:sldMk cId="3600312710" sldId="1111"/>
            <ac:spMk id="4" creationId="{8850ADBC-EBBC-2245-BC74-F390E849539C}"/>
          </ac:spMkLst>
        </pc:spChg>
        <pc:spChg chg="add mod ord">
          <ac:chgData name="Anthony De Silva" userId="2e1f2322-08ef-419e-8cc0-9887c43aaa39" providerId="ADAL" clId="{48DFE53B-A1C5-E84B-B968-50A38AF8A23E}" dt="2021-06-09T08:45:45.373" v="235" actId="20577"/>
          <ac:spMkLst>
            <pc:docMk/>
            <pc:sldMk cId="3600312710" sldId="1111"/>
            <ac:spMk id="5" creationId="{0BCA1AEA-2E28-AF43-8500-2E184DA93A06}"/>
          </ac:spMkLst>
        </pc:spChg>
        <pc:spChg chg="add del mod ord">
          <ac:chgData name="Anthony De Silva" userId="2e1f2322-08ef-419e-8cc0-9887c43aaa39" providerId="ADAL" clId="{48DFE53B-A1C5-E84B-B968-50A38AF8A23E}" dt="2021-06-09T08:45:43.619" v="228" actId="478"/>
          <ac:spMkLst>
            <pc:docMk/>
            <pc:sldMk cId="3600312710" sldId="1111"/>
            <ac:spMk id="6" creationId="{C3FBB37F-D69B-4743-91A9-F15138AFDF44}"/>
          </ac:spMkLst>
        </pc:spChg>
        <pc:spChg chg="mod">
          <ac:chgData name="Anthony De Silva" userId="2e1f2322-08ef-419e-8cc0-9887c43aaa39" providerId="ADAL" clId="{48DFE53B-A1C5-E84B-B968-50A38AF8A23E}" dt="2021-06-09T08:45:55.129" v="236" actId="1076"/>
          <ac:spMkLst>
            <pc:docMk/>
            <pc:sldMk cId="3600312710" sldId="1111"/>
            <ac:spMk id="9" creationId="{FDC53F96-75E0-8649-883B-6D4FCF8CA22E}"/>
          </ac:spMkLst>
        </pc:spChg>
        <pc:spChg chg="mod">
          <ac:chgData name="Anthony De Silva" userId="2e1f2322-08ef-419e-8cc0-9887c43aaa39" providerId="ADAL" clId="{48DFE53B-A1C5-E84B-B968-50A38AF8A23E}" dt="2021-06-09T08:45:55.129" v="236" actId="1076"/>
          <ac:spMkLst>
            <pc:docMk/>
            <pc:sldMk cId="3600312710" sldId="1111"/>
            <ac:spMk id="10" creationId="{4B857817-1D52-0741-A345-5CAC29E5F4E5}"/>
          </ac:spMkLst>
        </pc:spChg>
        <pc:spChg chg="mod">
          <ac:chgData name="Anthony De Silva" userId="2e1f2322-08ef-419e-8cc0-9887c43aaa39" providerId="ADAL" clId="{48DFE53B-A1C5-E84B-B968-50A38AF8A23E}" dt="2021-06-09T08:45:55.129" v="236" actId="1076"/>
          <ac:spMkLst>
            <pc:docMk/>
            <pc:sldMk cId="3600312710" sldId="1111"/>
            <ac:spMk id="11" creationId="{48CDA891-EE62-D947-BC92-568F5C2B1278}"/>
          </ac:spMkLst>
        </pc:spChg>
        <pc:spChg chg="mod">
          <ac:chgData name="Anthony De Silva" userId="2e1f2322-08ef-419e-8cc0-9887c43aaa39" providerId="ADAL" clId="{48DFE53B-A1C5-E84B-B968-50A38AF8A23E}" dt="2021-06-09T08:45:55.129" v="236" actId="1076"/>
          <ac:spMkLst>
            <pc:docMk/>
            <pc:sldMk cId="3600312710" sldId="1111"/>
            <ac:spMk id="12" creationId="{7EF10B4A-DB87-C742-AF2B-23370A6712E2}"/>
          </ac:spMkLst>
        </pc:spChg>
        <pc:spChg chg="mod">
          <ac:chgData name="Anthony De Silva" userId="2e1f2322-08ef-419e-8cc0-9887c43aaa39" providerId="ADAL" clId="{48DFE53B-A1C5-E84B-B968-50A38AF8A23E}" dt="2021-06-09T08:45:55.129" v="236" actId="1076"/>
          <ac:spMkLst>
            <pc:docMk/>
            <pc:sldMk cId="3600312710" sldId="1111"/>
            <ac:spMk id="13" creationId="{22521133-7E39-B247-B9D3-5AD688612FFF}"/>
          </ac:spMkLst>
        </pc:spChg>
        <pc:spChg chg="mod">
          <ac:chgData name="Anthony De Silva" userId="2e1f2322-08ef-419e-8cc0-9887c43aaa39" providerId="ADAL" clId="{48DFE53B-A1C5-E84B-B968-50A38AF8A23E}" dt="2021-06-09T08:45:55.129" v="236" actId="1076"/>
          <ac:spMkLst>
            <pc:docMk/>
            <pc:sldMk cId="3600312710" sldId="1111"/>
            <ac:spMk id="20" creationId="{9F50DF54-E69F-0648-ACE2-0B7AF5161F32}"/>
          </ac:spMkLst>
        </pc:spChg>
        <pc:cxnChg chg="mod">
          <ac:chgData name="Anthony De Silva" userId="2e1f2322-08ef-419e-8cc0-9887c43aaa39" providerId="ADAL" clId="{48DFE53B-A1C5-E84B-B968-50A38AF8A23E}" dt="2021-06-09T08:45:55.129" v="236" actId="1076"/>
          <ac:cxnSpMkLst>
            <pc:docMk/>
            <pc:sldMk cId="3600312710" sldId="1111"/>
            <ac:cxnSpMk id="21" creationId="{75CD9134-02E3-C844-B453-9BA916BE4339}"/>
          </ac:cxnSpMkLst>
        </pc:cxnChg>
      </pc:sldChg>
      <pc:sldChg chg="modTransition">
        <pc:chgData name="Anthony De Silva" userId="2e1f2322-08ef-419e-8cc0-9887c43aaa39" providerId="ADAL" clId="{48DFE53B-A1C5-E84B-B968-50A38AF8A23E}" dt="2021-06-09T08:49:22.355" v="246"/>
        <pc:sldMkLst>
          <pc:docMk/>
          <pc:sldMk cId="2249718438" sldId="1824"/>
        </pc:sldMkLst>
      </pc:sldChg>
      <pc:sldChg chg="modTransition">
        <pc:chgData name="Anthony De Silva" userId="2e1f2322-08ef-419e-8cc0-9887c43aaa39" providerId="ADAL" clId="{48DFE53B-A1C5-E84B-B968-50A38AF8A23E}" dt="2021-06-09T08:49:22.355" v="246"/>
        <pc:sldMkLst>
          <pc:docMk/>
          <pc:sldMk cId="3270494076" sldId="1825"/>
        </pc:sldMkLst>
      </pc:sldChg>
      <pc:sldChg chg="modTransition">
        <pc:chgData name="Anthony De Silva" userId="2e1f2322-08ef-419e-8cc0-9887c43aaa39" providerId="ADAL" clId="{48DFE53B-A1C5-E84B-B968-50A38AF8A23E}" dt="2021-06-09T08:49:22.355" v="246"/>
        <pc:sldMkLst>
          <pc:docMk/>
          <pc:sldMk cId="3141553325" sldId="1826"/>
        </pc:sldMkLst>
      </pc:sldChg>
      <pc:sldChg chg="modTransition">
        <pc:chgData name="Anthony De Silva" userId="2e1f2322-08ef-419e-8cc0-9887c43aaa39" providerId="ADAL" clId="{48DFE53B-A1C5-E84B-B968-50A38AF8A23E}" dt="2021-06-09T08:49:22.355" v="246"/>
        <pc:sldMkLst>
          <pc:docMk/>
          <pc:sldMk cId="644527217" sldId="1827"/>
        </pc:sldMkLst>
      </pc:sldChg>
      <pc:sldChg chg="modSp del mod">
        <pc:chgData name="Anthony De Silva" userId="2e1f2322-08ef-419e-8cc0-9887c43aaa39" providerId="ADAL" clId="{48DFE53B-A1C5-E84B-B968-50A38AF8A23E}" dt="2021-06-09T08:41:18.012" v="169" actId="2696"/>
        <pc:sldMkLst>
          <pc:docMk/>
          <pc:sldMk cId="2405307520" sldId="1831"/>
        </pc:sldMkLst>
        <pc:spChg chg="mod">
          <ac:chgData name="Anthony De Silva" userId="2e1f2322-08ef-419e-8cc0-9887c43aaa39" providerId="ADAL" clId="{48DFE53B-A1C5-E84B-B968-50A38AF8A23E}" dt="2021-06-09T08:37:13.154" v="84" actId="21"/>
          <ac:spMkLst>
            <pc:docMk/>
            <pc:sldMk cId="2405307520" sldId="1831"/>
            <ac:spMk id="3" creationId="{94832575-30C2-40F4-9CB6-92DE01775C7A}"/>
          </ac:spMkLst>
        </pc:spChg>
      </pc:sldChg>
      <pc:sldChg chg="modSp mod modTransition">
        <pc:chgData name="Anthony De Silva" userId="2e1f2322-08ef-419e-8cc0-9887c43aaa39" providerId="ADAL" clId="{48DFE53B-A1C5-E84B-B968-50A38AF8A23E}" dt="2021-06-09T08:49:22.355" v="246"/>
        <pc:sldMkLst>
          <pc:docMk/>
          <pc:sldMk cId="2115593554" sldId="1832"/>
        </pc:sldMkLst>
        <pc:spChg chg="mod">
          <ac:chgData name="Anthony De Silva" userId="2e1f2322-08ef-419e-8cc0-9887c43aaa39" providerId="ADAL" clId="{48DFE53B-A1C5-E84B-B968-50A38AF8A23E}" dt="2021-06-09T08:32:48.944" v="30" actId="20577"/>
          <ac:spMkLst>
            <pc:docMk/>
            <pc:sldMk cId="2115593554" sldId="1832"/>
            <ac:spMk id="2" creationId="{BBCB89C8-FE61-124E-AD88-26BFA13AECD0}"/>
          </ac:spMkLst>
        </pc:spChg>
      </pc:sldChg>
      <pc:sldChg chg="modTransition">
        <pc:chgData name="Anthony De Silva" userId="2e1f2322-08ef-419e-8cc0-9887c43aaa39" providerId="ADAL" clId="{48DFE53B-A1C5-E84B-B968-50A38AF8A23E}" dt="2021-06-09T08:49:22.355" v="246"/>
        <pc:sldMkLst>
          <pc:docMk/>
          <pc:sldMk cId="1963292129" sldId="1834"/>
        </pc:sldMkLst>
      </pc:sldChg>
      <pc:sldChg chg="modTransition">
        <pc:chgData name="Anthony De Silva" userId="2e1f2322-08ef-419e-8cc0-9887c43aaa39" providerId="ADAL" clId="{48DFE53B-A1C5-E84B-B968-50A38AF8A23E}" dt="2021-06-09T08:49:22.355" v="246"/>
        <pc:sldMkLst>
          <pc:docMk/>
          <pc:sldMk cId="794106011" sldId="1835"/>
        </pc:sldMkLst>
      </pc:sldChg>
      <pc:sldChg chg="modTransition">
        <pc:chgData name="Anthony De Silva" userId="2e1f2322-08ef-419e-8cc0-9887c43aaa39" providerId="ADAL" clId="{48DFE53B-A1C5-E84B-B968-50A38AF8A23E}" dt="2021-06-09T08:49:22.355" v="246"/>
        <pc:sldMkLst>
          <pc:docMk/>
          <pc:sldMk cId="2456257574" sldId="1837"/>
        </pc:sldMkLst>
      </pc:sldChg>
      <pc:sldChg chg="modTransition">
        <pc:chgData name="Anthony De Silva" userId="2e1f2322-08ef-419e-8cc0-9887c43aaa39" providerId="ADAL" clId="{48DFE53B-A1C5-E84B-B968-50A38AF8A23E}" dt="2021-06-09T08:49:22.355" v="246"/>
        <pc:sldMkLst>
          <pc:docMk/>
          <pc:sldMk cId="983086260" sldId="1838"/>
        </pc:sldMkLst>
      </pc:sldChg>
      <pc:sldChg chg="modTransition">
        <pc:chgData name="Anthony De Silva" userId="2e1f2322-08ef-419e-8cc0-9887c43aaa39" providerId="ADAL" clId="{48DFE53B-A1C5-E84B-B968-50A38AF8A23E}" dt="2021-06-09T08:49:22.355" v="246"/>
        <pc:sldMkLst>
          <pc:docMk/>
          <pc:sldMk cId="1982656923" sldId="1839"/>
        </pc:sldMkLst>
      </pc:sldChg>
      <pc:sldChg chg="modTransition">
        <pc:chgData name="Anthony De Silva" userId="2e1f2322-08ef-419e-8cc0-9887c43aaa39" providerId="ADAL" clId="{48DFE53B-A1C5-E84B-B968-50A38AF8A23E}" dt="2021-06-09T08:49:22.355" v="246"/>
        <pc:sldMkLst>
          <pc:docMk/>
          <pc:sldMk cId="2592566142" sldId="1840"/>
        </pc:sldMkLst>
      </pc:sldChg>
      <pc:sldChg chg="modSp mod modTransition">
        <pc:chgData name="Anthony De Silva" userId="2e1f2322-08ef-419e-8cc0-9887c43aaa39" providerId="ADAL" clId="{48DFE53B-A1C5-E84B-B968-50A38AF8A23E}" dt="2021-06-09T08:49:22.355" v="246"/>
        <pc:sldMkLst>
          <pc:docMk/>
          <pc:sldMk cId="808781910" sldId="1841"/>
        </pc:sldMkLst>
        <pc:spChg chg="mod">
          <ac:chgData name="Anthony De Silva" userId="2e1f2322-08ef-419e-8cc0-9887c43aaa39" providerId="ADAL" clId="{48DFE53B-A1C5-E84B-B968-50A38AF8A23E}" dt="2021-06-09T08:32:19.295" v="20" actId="20577"/>
          <ac:spMkLst>
            <pc:docMk/>
            <pc:sldMk cId="808781910" sldId="1841"/>
            <ac:spMk id="3" creationId="{7ABBFA9B-8866-7143-9831-BB1F90DB0FAF}"/>
          </ac:spMkLst>
        </pc:spChg>
      </pc:sldChg>
      <pc:sldChg chg="modTransition">
        <pc:chgData name="Anthony De Silva" userId="2e1f2322-08ef-419e-8cc0-9887c43aaa39" providerId="ADAL" clId="{48DFE53B-A1C5-E84B-B968-50A38AF8A23E}" dt="2021-06-09T08:49:22.355" v="246"/>
        <pc:sldMkLst>
          <pc:docMk/>
          <pc:sldMk cId="554403159" sldId="1842"/>
        </pc:sldMkLst>
      </pc:sldChg>
      <pc:sldChg chg="modSp mod modTransition">
        <pc:chgData name="Anthony De Silva" userId="2e1f2322-08ef-419e-8cc0-9887c43aaa39" providerId="ADAL" clId="{48DFE53B-A1C5-E84B-B968-50A38AF8A23E}" dt="2021-06-09T08:49:22.355" v="246"/>
        <pc:sldMkLst>
          <pc:docMk/>
          <pc:sldMk cId="2905995738" sldId="1844"/>
        </pc:sldMkLst>
        <pc:picChg chg="mod">
          <ac:chgData name="Anthony De Silva" userId="2e1f2322-08ef-419e-8cc0-9887c43aaa39" providerId="ADAL" clId="{48DFE53B-A1C5-E84B-B968-50A38AF8A23E}" dt="2021-06-09T08:31:55.481" v="14" actId="1036"/>
          <ac:picMkLst>
            <pc:docMk/>
            <pc:sldMk cId="2905995738" sldId="1844"/>
            <ac:picMk id="6" creationId="{00000000-0000-0000-0000-000000000000}"/>
          </ac:picMkLst>
        </pc:picChg>
      </pc:sldChg>
      <pc:sldChg chg="modSp add mod modTransition">
        <pc:chgData name="Anthony De Silva" userId="2e1f2322-08ef-419e-8cc0-9887c43aaa39" providerId="ADAL" clId="{48DFE53B-A1C5-E84B-B968-50A38AF8A23E}" dt="2021-06-09T08:49:22.355" v="246"/>
        <pc:sldMkLst>
          <pc:docMk/>
          <pc:sldMk cId="2971553192" sldId="1845"/>
        </pc:sldMkLst>
        <pc:spChg chg="mod">
          <ac:chgData name="Anthony De Silva" userId="2e1f2322-08ef-419e-8cc0-9887c43aaa39" providerId="ADAL" clId="{48DFE53B-A1C5-E84B-B968-50A38AF8A23E}" dt="2021-06-09T08:37:05.965" v="83" actId="20577"/>
          <ac:spMkLst>
            <pc:docMk/>
            <pc:sldMk cId="2971553192" sldId="1845"/>
            <ac:spMk id="2" creationId="{BBCB89C8-FE61-124E-AD88-26BFA13AECD0}"/>
          </ac:spMkLst>
        </pc:spChg>
        <pc:spChg chg="mod">
          <ac:chgData name="Anthony De Silva" userId="2e1f2322-08ef-419e-8cc0-9887c43aaa39" providerId="ADAL" clId="{48DFE53B-A1C5-E84B-B968-50A38AF8A23E}" dt="2021-06-09T08:37:25.283" v="96" actId="14100"/>
          <ac:spMkLst>
            <pc:docMk/>
            <pc:sldMk cId="2971553192" sldId="1845"/>
            <ac:spMk id="6" creationId="{ADC5C765-D82C-CE46-9309-8B4C176426FA}"/>
          </ac:spMkLst>
        </pc:spChg>
      </pc:sldChg>
      <pc:sldChg chg="delSp modSp new mod modTransition">
        <pc:chgData name="Anthony De Silva" userId="2e1f2322-08ef-419e-8cc0-9887c43aaa39" providerId="ADAL" clId="{48DFE53B-A1C5-E84B-B968-50A38AF8A23E}" dt="2021-06-09T08:49:22.355" v="246"/>
        <pc:sldMkLst>
          <pc:docMk/>
          <pc:sldMk cId="2560494553" sldId="1846"/>
        </pc:sldMkLst>
        <pc:spChg chg="mod">
          <ac:chgData name="Anthony De Silva" userId="2e1f2322-08ef-419e-8cc0-9887c43aaa39" providerId="ADAL" clId="{48DFE53B-A1C5-E84B-B968-50A38AF8A23E}" dt="2021-06-09T08:46:14.389" v="239" actId="403"/>
          <ac:spMkLst>
            <pc:docMk/>
            <pc:sldMk cId="2560494553" sldId="1846"/>
            <ac:spMk id="2" creationId="{59902552-DE9E-0349-9912-38F2EECBCA32}"/>
          </ac:spMkLst>
        </pc:spChg>
        <pc:spChg chg="mod">
          <ac:chgData name="Anthony De Silva" userId="2e1f2322-08ef-419e-8cc0-9887c43aaa39" providerId="ADAL" clId="{48DFE53B-A1C5-E84B-B968-50A38AF8A23E}" dt="2021-06-09T08:41:56.558" v="200" actId="14100"/>
          <ac:spMkLst>
            <pc:docMk/>
            <pc:sldMk cId="2560494553" sldId="1846"/>
            <ac:spMk id="3" creationId="{361D1677-5BE3-C74F-9C1F-3463A55B0918}"/>
          </ac:spMkLst>
        </pc:spChg>
        <pc:spChg chg="mod">
          <ac:chgData name="Anthony De Silva" userId="2e1f2322-08ef-419e-8cc0-9887c43aaa39" providerId="ADAL" clId="{48DFE53B-A1C5-E84B-B968-50A38AF8A23E}" dt="2021-06-09T08:46:31.899" v="242" actId="20577"/>
          <ac:spMkLst>
            <pc:docMk/>
            <pc:sldMk cId="2560494553" sldId="1846"/>
            <ac:spMk id="4" creationId="{6DC337A2-991E-464D-9821-D90874502458}"/>
          </ac:spMkLst>
        </pc:spChg>
        <pc:spChg chg="del">
          <ac:chgData name="Anthony De Silva" userId="2e1f2322-08ef-419e-8cc0-9887c43aaa39" providerId="ADAL" clId="{48DFE53B-A1C5-E84B-B968-50A38AF8A23E}" dt="2021-06-09T08:42:00.782" v="201" actId="478"/>
          <ac:spMkLst>
            <pc:docMk/>
            <pc:sldMk cId="2560494553" sldId="1846"/>
            <ac:spMk id="5" creationId="{0C9F3EB8-85DC-1249-9478-BB43D4E8D361}"/>
          </ac:spMkLst>
        </pc:spChg>
      </pc:sldChg>
    </pc:docChg>
  </pc:docChgLst>
  <pc:docChgLst>
    <pc:chgData name="Sarah Cridland" userId="139e59ff-a958-4dd7-9a0b-c30028149983" providerId="ADAL" clId="{320CF9F9-71AF-466E-9591-952B984DF1FE}"/>
    <pc:docChg chg="undo custSel addSld modSld sldOrd modSection">
      <pc:chgData name="Sarah Cridland" userId="139e59ff-a958-4dd7-9a0b-c30028149983" providerId="ADAL" clId="{320CF9F9-71AF-466E-9591-952B984DF1FE}" dt="2021-06-09T11:12:28.913" v="2138" actId="20577"/>
      <pc:docMkLst>
        <pc:docMk/>
      </pc:docMkLst>
      <pc:sldChg chg="modSp mod modNotesTx">
        <pc:chgData name="Sarah Cridland" userId="139e59ff-a958-4dd7-9a0b-c30028149983" providerId="ADAL" clId="{320CF9F9-71AF-466E-9591-952B984DF1FE}" dt="2021-06-09T09:19:24.181" v="1238" actId="20577"/>
        <pc:sldMkLst>
          <pc:docMk/>
          <pc:sldMk cId="391926879" sldId="355"/>
        </pc:sldMkLst>
        <pc:spChg chg="mod">
          <ac:chgData name="Sarah Cridland" userId="139e59ff-a958-4dd7-9a0b-c30028149983" providerId="ADAL" clId="{320CF9F9-71AF-466E-9591-952B984DF1FE}" dt="2021-06-09T08:52:21.950" v="365" actId="14100"/>
          <ac:spMkLst>
            <pc:docMk/>
            <pc:sldMk cId="391926879" sldId="355"/>
            <ac:spMk id="9" creationId="{1E27CADA-DBB5-4378-B544-98B345950A46}"/>
          </ac:spMkLst>
        </pc:spChg>
      </pc:sldChg>
      <pc:sldChg chg="modSp mod modShow modNotesTx">
        <pc:chgData name="Sarah Cridland" userId="139e59ff-a958-4dd7-9a0b-c30028149983" providerId="ADAL" clId="{320CF9F9-71AF-466E-9591-952B984DF1FE}" dt="2021-06-09T09:15:53.566" v="689" actId="20577"/>
        <pc:sldMkLst>
          <pc:docMk/>
          <pc:sldMk cId="3951069400" sldId="357"/>
        </pc:sldMkLst>
        <pc:spChg chg="mod">
          <ac:chgData name="Sarah Cridland" userId="139e59ff-a958-4dd7-9a0b-c30028149983" providerId="ADAL" clId="{320CF9F9-71AF-466E-9591-952B984DF1FE}" dt="2021-06-09T09:14:06.869" v="491" actId="1076"/>
          <ac:spMkLst>
            <pc:docMk/>
            <pc:sldMk cId="3951069400" sldId="357"/>
            <ac:spMk id="23" creationId="{0464E289-6C56-4521-BA01-936895E7832F}"/>
          </ac:spMkLst>
        </pc:spChg>
        <pc:spChg chg="mod">
          <ac:chgData name="Sarah Cridland" userId="139e59ff-a958-4dd7-9a0b-c30028149983" providerId="ADAL" clId="{320CF9F9-71AF-466E-9591-952B984DF1FE}" dt="2021-06-09T08:57:26.963" v="381" actId="255"/>
          <ac:spMkLst>
            <pc:docMk/>
            <pc:sldMk cId="3951069400" sldId="357"/>
            <ac:spMk id="26" creationId="{FB8E4F40-FF07-4461-944A-AE2FDC33E9DC}"/>
          </ac:spMkLst>
        </pc:spChg>
        <pc:spChg chg="mod">
          <ac:chgData name="Sarah Cridland" userId="139e59ff-a958-4dd7-9a0b-c30028149983" providerId="ADAL" clId="{320CF9F9-71AF-466E-9591-952B984DF1FE}" dt="2021-06-09T08:57:44.043" v="383" actId="1076"/>
          <ac:spMkLst>
            <pc:docMk/>
            <pc:sldMk cId="3951069400" sldId="357"/>
            <ac:spMk id="27" creationId="{5C5D2D53-727D-4316-9427-DCACD65900AF}"/>
          </ac:spMkLst>
        </pc:spChg>
        <pc:spChg chg="mod">
          <ac:chgData name="Sarah Cridland" userId="139e59ff-a958-4dd7-9a0b-c30028149983" providerId="ADAL" clId="{320CF9F9-71AF-466E-9591-952B984DF1FE}" dt="2021-06-09T08:58:00.845" v="386" actId="1076"/>
          <ac:spMkLst>
            <pc:docMk/>
            <pc:sldMk cId="3951069400" sldId="357"/>
            <ac:spMk id="34" creationId="{CF666002-D328-41AA-B27C-30A09FAF3B9C}"/>
          </ac:spMkLst>
        </pc:spChg>
        <pc:spChg chg="mod">
          <ac:chgData name="Sarah Cridland" userId="139e59ff-a958-4dd7-9a0b-c30028149983" providerId="ADAL" clId="{320CF9F9-71AF-466E-9591-952B984DF1FE}" dt="2021-06-09T08:58:00.845" v="386" actId="1076"/>
          <ac:spMkLst>
            <pc:docMk/>
            <pc:sldMk cId="3951069400" sldId="357"/>
            <ac:spMk id="35" creationId="{A791D03F-03DE-42D0-8BB6-7109FDE134DA}"/>
          </ac:spMkLst>
        </pc:spChg>
        <pc:spChg chg="mod">
          <ac:chgData name="Sarah Cridland" userId="139e59ff-a958-4dd7-9a0b-c30028149983" providerId="ADAL" clId="{320CF9F9-71AF-466E-9591-952B984DF1FE}" dt="2021-06-09T08:57:54.359" v="385" actId="1076"/>
          <ac:spMkLst>
            <pc:docMk/>
            <pc:sldMk cId="3951069400" sldId="357"/>
            <ac:spMk id="36" creationId="{6B170D16-0763-41E1-A8B3-5BCB1A054C00}"/>
          </ac:spMkLst>
        </pc:spChg>
        <pc:spChg chg="mod">
          <ac:chgData name="Sarah Cridland" userId="139e59ff-a958-4dd7-9a0b-c30028149983" providerId="ADAL" clId="{320CF9F9-71AF-466E-9591-952B984DF1FE}" dt="2021-06-09T08:57:09.853" v="380" actId="255"/>
          <ac:spMkLst>
            <pc:docMk/>
            <pc:sldMk cId="3951069400" sldId="357"/>
            <ac:spMk id="37" creationId="{F049C1E0-9F36-4051-8672-D7A1C75E6A83}"/>
          </ac:spMkLst>
        </pc:spChg>
        <pc:grpChg chg="mod">
          <ac:chgData name="Sarah Cridland" userId="139e59ff-a958-4dd7-9a0b-c30028149983" providerId="ADAL" clId="{320CF9F9-71AF-466E-9591-952B984DF1FE}" dt="2021-06-09T08:54:17.001" v="372" actId="1076"/>
          <ac:grpSpMkLst>
            <pc:docMk/>
            <pc:sldMk cId="3951069400" sldId="357"/>
            <ac:grpSpMk id="25" creationId="{8382D0CA-9DFC-4135-ACB9-2B8A4EC38B26}"/>
          </ac:grpSpMkLst>
        </pc:grpChg>
        <pc:picChg chg="mod">
          <ac:chgData name="Sarah Cridland" userId="139e59ff-a958-4dd7-9a0b-c30028149983" providerId="ADAL" clId="{320CF9F9-71AF-466E-9591-952B984DF1FE}" dt="2021-06-09T09:14:06.869" v="491" actId="1076"/>
          <ac:picMkLst>
            <pc:docMk/>
            <pc:sldMk cId="3951069400" sldId="357"/>
            <ac:picMk id="8" creationId="{75E2189A-278F-432A-892A-F4BDD8C11337}"/>
          </ac:picMkLst>
        </pc:picChg>
        <pc:picChg chg="mod">
          <ac:chgData name="Sarah Cridland" userId="139e59ff-a958-4dd7-9a0b-c30028149983" providerId="ADAL" clId="{320CF9F9-71AF-466E-9591-952B984DF1FE}" dt="2021-06-09T09:13:57.097" v="490" actId="14100"/>
          <ac:picMkLst>
            <pc:docMk/>
            <pc:sldMk cId="3951069400" sldId="357"/>
            <ac:picMk id="9" creationId="{D02BD1B5-C465-41DB-A108-9AB9631C44D1}"/>
          </ac:picMkLst>
        </pc:picChg>
        <pc:picChg chg="mod">
          <ac:chgData name="Sarah Cridland" userId="139e59ff-a958-4dd7-9a0b-c30028149983" providerId="ADAL" clId="{320CF9F9-71AF-466E-9591-952B984DF1FE}" dt="2021-06-09T09:05:37.419" v="478" actId="14100"/>
          <ac:picMkLst>
            <pc:docMk/>
            <pc:sldMk cId="3951069400" sldId="357"/>
            <ac:picMk id="15" creationId="{6AE12876-F30C-49BD-945A-05DA248EC111}"/>
          </ac:picMkLst>
        </pc:picChg>
      </pc:sldChg>
      <pc:sldChg chg="modNotesTx">
        <pc:chgData name="Sarah Cridland" userId="139e59ff-a958-4dd7-9a0b-c30028149983" providerId="ADAL" clId="{320CF9F9-71AF-466E-9591-952B984DF1FE}" dt="2021-06-09T09:27:57.253" v="2031" actId="20577"/>
        <pc:sldMkLst>
          <pc:docMk/>
          <pc:sldMk cId="375679928" sldId="358"/>
        </pc:sldMkLst>
      </pc:sldChg>
      <pc:sldChg chg="modNotesTx">
        <pc:chgData name="Sarah Cridland" userId="139e59ff-a958-4dd7-9a0b-c30028149983" providerId="ADAL" clId="{320CF9F9-71AF-466E-9591-952B984DF1FE}" dt="2021-06-09T09:23:05.861" v="1682" actId="20577"/>
        <pc:sldMkLst>
          <pc:docMk/>
          <pc:sldMk cId="430533500" sldId="359"/>
        </pc:sldMkLst>
      </pc:sldChg>
      <pc:sldChg chg="modNotesTx">
        <pc:chgData name="Sarah Cridland" userId="139e59ff-a958-4dd7-9a0b-c30028149983" providerId="ADAL" clId="{320CF9F9-71AF-466E-9591-952B984DF1FE}" dt="2021-06-09T08:51:52.767" v="364" actId="5793"/>
        <pc:sldMkLst>
          <pc:docMk/>
          <pc:sldMk cId="1696933728" sldId="382"/>
        </pc:sldMkLst>
      </pc:sldChg>
      <pc:sldChg chg="delSp modSp add mod">
        <pc:chgData name="Sarah Cridland" userId="139e59ff-a958-4dd7-9a0b-c30028149983" providerId="ADAL" clId="{320CF9F9-71AF-466E-9591-952B984DF1FE}" dt="2021-06-09T10:39:20.277" v="2117" actId="20577"/>
        <pc:sldMkLst>
          <pc:docMk/>
          <pc:sldMk cId="3984230903" sldId="1242"/>
        </pc:sldMkLst>
        <pc:spChg chg="mod">
          <ac:chgData name="Sarah Cridland" userId="139e59ff-a958-4dd7-9a0b-c30028149983" providerId="ADAL" clId="{320CF9F9-71AF-466E-9591-952B984DF1FE}" dt="2021-06-09T10:39:13.762" v="2090" actId="20577"/>
          <ac:spMkLst>
            <pc:docMk/>
            <pc:sldMk cId="3984230903" sldId="1242"/>
            <ac:spMk id="5" creationId="{9FBF6A41-739C-D94E-859C-905F2F3A8E29}"/>
          </ac:spMkLst>
        </pc:spChg>
        <pc:spChg chg="mod">
          <ac:chgData name="Sarah Cridland" userId="139e59ff-a958-4dd7-9a0b-c30028149983" providerId="ADAL" clId="{320CF9F9-71AF-466E-9591-952B984DF1FE}" dt="2021-06-09T10:39:20.277" v="2117" actId="20577"/>
          <ac:spMkLst>
            <pc:docMk/>
            <pc:sldMk cId="3984230903" sldId="1242"/>
            <ac:spMk id="13" creationId="{4C0D51E2-02A2-ED4B-9B94-9CD6DDBF5D7D}"/>
          </ac:spMkLst>
        </pc:spChg>
        <pc:spChg chg="del">
          <ac:chgData name="Sarah Cridland" userId="139e59ff-a958-4dd7-9a0b-c30028149983" providerId="ADAL" clId="{320CF9F9-71AF-466E-9591-952B984DF1FE}" dt="2021-06-09T10:39:07.203" v="2087" actId="478"/>
          <ac:spMkLst>
            <pc:docMk/>
            <pc:sldMk cId="3984230903" sldId="1242"/>
            <ac:spMk id="32" creationId="{5AA8DB90-230E-7D4C-BA7E-170827DCC5A9}"/>
          </ac:spMkLst>
        </pc:spChg>
        <pc:grpChg chg="del">
          <ac:chgData name="Sarah Cridland" userId="139e59ff-a958-4dd7-9a0b-c30028149983" providerId="ADAL" clId="{320CF9F9-71AF-466E-9591-952B984DF1FE}" dt="2021-06-09T10:39:08.753" v="2088" actId="478"/>
          <ac:grpSpMkLst>
            <pc:docMk/>
            <pc:sldMk cId="3984230903" sldId="1242"/>
            <ac:grpSpMk id="56" creationId="{C502B5D5-3BA7-ED4E-9DA7-86CE84DC43D9}"/>
          </ac:grpSpMkLst>
        </pc:grpChg>
        <pc:cxnChg chg="del">
          <ac:chgData name="Sarah Cridland" userId="139e59ff-a958-4dd7-9a0b-c30028149983" providerId="ADAL" clId="{320CF9F9-71AF-466E-9591-952B984DF1FE}" dt="2021-06-09T10:39:10.373" v="2089" actId="478"/>
          <ac:cxnSpMkLst>
            <pc:docMk/>
            <pc:sldMk cId="3984230903" sldId="1242"/>
            <ac:cxnSpMk id="31" creationId="{F0BA8B15-1821-624A-95EC-EF98E675D47A}"/>
          </ac:cxnSpMkLst>
        </pc:cxnChg>
      </pc:sldChg>
      <pc:sldChg chg="addSp modSp mod">
        <pc:chgData name="Sarah Cridland" userId="139e59ff-a958-4dd7-9a0b-c30028149983" providerId="ADAL" clId="{320CF9F9-71AF-466E-9591-952B984DF1FE}" dt="2021-06-09T11:12:28.913" v="2138" actId="20577"/>
        <pc:sldMkLst>
          <pc:docMk/>
          <pc:sldMk cId="2115593554" sldId="1832"/>
        </pc:sldMkLst>
        <pc:spChg chg="add mod">
          <ac:chgData name="Sarah Cridland" userId="139e59ff-a958-4dd7-9a0b-c30028149983" providerId="ADAL" clId="{320CF9F9-71AF-466E-9591-952B984DF1FE}" dt="2021-06-09T11:12:23.288" v="2123" actId="20577"/>
          <ac:spMkLst>
            <pc:docMk/>
            <pc:sldMk cId="2115593554" sldId="1832"/>
            <ac:spMk id="16" creationId="{E1BEB8F0-B0E6-4035-A3BC-60AB780F0A71}"/>
          </ac:spMkLst>
        </pc:spChg>
        <pc:spChg chg="add mod">
          <ac:chgData name="Sarah Cridland" userId="139e59ff-a958-4dd7-9a0b-c30028149983" providerId="ADAL" clId="{320CF9F9-71AF-466E-9591-952B984DF1FE}" dt="2021-06-09T11:12:28.913" v="2138" actId="20577"/>
          <ac:spMkLst>
            <pc:docMk/>
            <pc:sldMk cId="2115593554" sldId="1832"/>
            <ac:spMk id="19" creationId="{77F948D5-28F7-4A34-9E07-990E9C814305}"/>
          </ac:spMkLst>
        </pc:spChg>
      </pc:sldChg>
      <pc:sldChg chg="modNotesTx">
        <pc:chgData name="Sarah Cridland" userId="139e59ff-a958-4dd7-9a0b-c30028149983" providerId="ADAL" clId="{320CF9F9-71AF-466E-9591-952B984DF1FE}" dt="2021-06-09T10:37:04.899" v="2056" actId="20577"/>
        <pc:sldMkLst>
          <pc:docMk/>
          <pc:sldMk cId="1963292129" sldId="1834"/>
        </pc:sldMkLst>
      </pc:sldChg>
      <pc:sldChg chg="modNotesTx">
        <pc:chgData name="Sarah Cridland" userId="139e59ff-a958-4dd7-9a0b-c30028149983" providerId="ADAL" clId="{320CF9F9-71AF-466E-9591-952B984DF1FE}" dt="2021-06-09T09:24:05.925" v="1912" actId="20577"/>
        <pc:sldMkLst>
          <pc:docMk/>
          <pc:sldMk cId="2905995738" sldId="1844"/>
        </pc:sldMkLst>
      </pc:sldChg>
      <pc:sldChg chg="delSp modSp add mod ord">
        <pc:chgData name="Sarah Cridland" userId="139e59ff-a958-4dd7-9a0b-c30028149983" providerId="ADAL" clId="{320CF9F9-71AF-466E-9591-952B984DF1FE}" dt="2021-06-09T10:39:33.193" v="2119"/>
        <pc:sldMkLst>
          <pc:docMk/>
          <pc:sldMk cId="3482626642" sldId="1847"/>
        </pc:sldMkLst>
        <pc:spChg chg="mod">
          <ac:chgData name="Sarah Cridland" userId="139e59ff-a958-4dd7-9a0b-c30028149983" providerId="ADAL" clId="{320CF9F9-71AF-466E-9591-952B984DF1FE}" dt="2021-06-09T10:39:03.636" v="2086" actId="6549"/>
          <ac:spMkLst>
            <pc:docMk/>
            <pc:sldMk cId="3482626642" sldId="1847"/>
            <ac:spMk id="5" creationId="{9FBF6A41-739C-D94E-859C-905F2F3A8E29}"/>
          </ac:spMkLst>
        </pc:spChg>
        <pc:spChg chg="mod">
          <ac:chgData name="Sarah Cridland" userId="139e59ff-a958-4dd7-9a0b-c30028149983" providerId="ADAL" clId="{320CF9F9-71AF-466E-9591-952B984DF1FE}" dt="2021-06-09T10:38:59.723" v="2085" actId="1076"/>
          <ac:spMkLst>
            <pc:docMk/>
            <pc:sldMk cId="3482626642" sldId="1847"/>
            <ac:spMk id="6" creationId="{5A0281BB-E58D-5343-8700-7F4C3340AC3F}"/>
          </ac:spMkLst>
        </pc:spChg>
        <pc:spChg chg="mod">
          <ac:chgData name="Sarah Cridland" userId="139e59ff-a958-4dd7-9a0b-c30028149983" providerId="ADAL" clId="{320CF9F9-71AF-466E-9591-952B984DF1FE}" dt="2021-06-09T10:38:50.538" v="2084" actId="20577"/>
          <ac:spMkLst>
            <pc:docMk/>
            <pc:sldMk cId="3482626642" sldId="1847"/>
            <ac:spMk id="13" creationId="{4C0D51E2-02A2-ED4B-9B94-9CD6DDBF5D7D}"/>
          </ac:spMkLst>
        </pc:spChg>
        <pc:spChg chg="del">
          <ac:chgData name="Sarah Cridland" userId="139e59ff-a958-4dd7-9a0b-c30028149983" providerId="ADAL" clId="{320CF9F9-71AF-466E-9591-952B984DF1FE}" dt="2021-06-09T10:38:38.613" v="2059" actId="478"/>
          <ac:spMkLst>
            <pc:docMk/>
            <pc:sldMk cId="3482626642" sldId="1847"/>
            <ac:spMk id="29" creationId="{D8ABA745-B0FC-A443-8506-D8AFF01E11AF}"/>
          </ac:spMkLst>
        </pc:spChg>
        <pc:spChg chg="mod">
          <ac:chgData name="Sarah Cridland" userId="139e59ff-a958-4dd7-9a0b-c30028149983" providerId="ADAL" clId="{320CF9F9-71AF-466E-9591-952B984DF1FE}" dt="2021-06-09T10:38:59.723" v="2085" actId="1076"/>
          <ac:spMkLst>
            <pc:docMk/>
            <pc:sldMk cId="3482626642" sldId="1847"/>
            <ac:spMk id="32" creationId="{5AA8DB90-230E-7D4C-BA7E-170827DCC5A9}"/>
          </ac:spMkLst>
        </pc:spChg>
        <pc:grpChg chg="del">
          <ac:chgData name="Sarah Cridland" userId="139e59ff-a958-4dd7-9a0b-c30028149983" providerId="ADAL" clId="{320CF9F9-71AF-466E-9591-952B984DF1FE}" dt="2021-06-09T10:38:40.506" v="2060" actId="478"/>
          <ac:grpSpMkLst>
            <pc:docMk/>
            <pc:sldMk cId="3482626642" sldId="1847"/>
            <ac:grpSpMk id="53" creationId="{4AEBDD8A-10DA-8146-A327-04954E817918}"/>
          </ac:grpSpMkLst>
        </pc:grpChg>
        <pc:grpChg chg="mod">
          <ac:chgData name="Sarah Cridland" userId="139e59ff-a958-4dd7-9a0b-c30028149983" providerId="ADAL" clId="{320CF9F9-71AF-466E-9591-952B984DF1FE}" dt="2021-06-09T10:38:59.723" v="2085" actId="1076"/>
          <ac:grpSpMkLst>
            <pc:docMk/>
            <pc:sldMk cId="3482626642" sldId="1847"/>
            <ac:grpSpMk id="56" creationId="{C502B5D5-3BA7-ED4E-9DA7-86CE84DC43D9}"/>
          </ac:grpSpMkLst>
        </pc:grpChg>
        <pc:cxnChg chg="del">
          <ac:chgData name="Sarah Cridland" userId="139e59ff-a958-4dd7-9a0b-c30028149983" providerId="ADAL" clId="{320CF9F9-71AF-466E-9591-952B984DF1FE}" dt="2021-06-09T10:38:42.559" v="2061" actId="478"/>
          <ac:cxnSpMkLst>
            <pc:docMk/>
            <pc:sldMk cId="3482626642" sldId="1847"/>
            <ac:cxnSpMk id="31" creationId="{F0BA8B15-1821-624A-95EC-EF98E675D47A}"/>
          </ac:cxnSpMkLst>
        </pc:cxnChg>
      </pc:sldChg>
    </pc:docChg>
  </pc:docChgLst>
  <pc:docChgLst>
    <pc:chgData name="Simon Gripton" userId="S::simon.gripton@reodigital.com::311039cb-0eaf-4dfa-bdf8-7835fcf98796" providerId="AD" clId="Web-{5162209E-1713-4521-8D52-248E963A6EFA}"/>
    <pc:docChg chg="modSld">
      <pc:chgData name="Simon Gripton" userId="S::simon.gripton@reodigital.com::311039cb-0eaf-4dfa-bdf8-7835fcf98796" providerId="AD" clId="Web-{5162209E-1713-4521-8D52-248E963A6EFA}" dt="2021-06-09T08:26:39.220" v="20" actId="20577"/>
      <pc:docMkLst>
        <pc:docMk/>
      </pc:docMkLst>
      <pc:sldChg chg="modSp">
        <pc:chgData name="Simon Gripton" userId="S::simon.gripton@reodigital.com::311039cb-0eaf-4dfa-bdf8-7835fcf98796" providerId="AD" clId="Web-{5162209E-1713-4521-8D52-248E963A6EFA}" dt="2021-06-09T08:26:39.220" v="20" actId="20577"/>
        <pc:sldMkLst>
          <pc:docMk/>
          <pc:sldMk cId="3270494076" sldId="1825"/>
        </pc:sldMkLst>
        <pc:spChg chg="mod">
          <ac:chgData name="Simon Gripton" userId="S::simon.gripton@reodigital.com::311039cb-0eaf-4dfa-bdf8-7835fcf98796" providerId="AD" clId="Web-{5162209E-1713-4521-8D52-248E963A6EFA}" dt="2021-06-09T08:26:39.220" v="20" actId="20577"/>
          <ac:spMkLst>
            <pc:docMk/>
            <pc:sldMk cId="3270494076" sldId="1825"/>
            <ac:spMk id="12" creationId="{7EF10B4A-DB87-C742-AF2B-23370A6712E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2CA623-B1BA-2D40-AA06-88B58EE806D3}" type="slidenum">
              <a:rPr lang="en-US" smtClean="0"/>
              <a:t>‹#›</a:t>
            </a:fld>
            <a:endParaRPr lang="en-US"/>
          </a:p>
        </p:txBody>
      </p:sp>
      <p:sp>
        <p:nvSpPr>
          <p:cNvPr id="6" name="Date Placeholder 5">
            <a:extLst>
              <a:ext uri="{FF2B5EF4-FFF2-40B4-BE49-F238E27FC236}">
                <a16:creationId xmlns:a16="http://schemas.microsoft.com/office/drawing/2014/main" id="{90A96D03-9A63-8C4D-9275-3E96FDAE8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8020BA-4C14-8E49-B87B-A2A6D4B37025}" type="datetimeFigureOut">
              <a:rPr lang="en-US" smtClean="0"/>
              <a:t>6/9/2021</a:t>
            </a:fld>
            <a:endParaRPr lang="en-US"/>
          </a:p>
        </p:txBody>
      </p:sp>
    </p:spTree>
    <p:extLst>
      <p:ext uri="{BB962C8B-B14F-4D97-AF65-F5344CB8AC3E}">
        <p14:creationId xmlns:p14="http://schemas.microsoft.com/office/powerpoint/2010/main" val="811536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3A239-0000-284E-A714-C681C8AFC736}" type="slidenum">
              <a:rPr lang="en-US" smtClean="0"/>
              <a:t>‹#›</a:t>
            </a:fld>
            <a:endParaRPr lang="en-US"/>
          </a:p>
        </p:txBody>
      </p:sp>
    </p:spTree>
    <p:extLst>
      <p:ext uri="{BB962C8B-B14F-4D97-AF65-F5344CB8AC3E}">
        <p14:creationId xmlns:p14="http://schemas.microsoft.com/office/powerpoint/2010/main" val="1845895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a:t>
            </a:r>
          </a:p>
        </p:txBody>
      </p:sp>
      <p:sp>
        <p:nvSpPr>
          <p:cNvPr id="4" name="Slide Number Placeholder 3"/>
          <p:cNvSpPr>
            <a:spLocks noGrp="1"/>
          </p:cNvSpPr>
          <p:nvPr>
            <p:ph type="sldNum" sz="quarter" idx="5"/>
          </p:nvPr>
        </p:nvSpPr>
        <p:spPr/>
        <p:txBody>
          <a:bodyPr/>
          <a:lstStyle/>
          <a:p>
            <a:fld id="{87A3A239-0000-284E-A714-C681C8AFC736}" type="slidenum">
              <a:rPr lang="en-US" smtClean="0"/>
              <a:t>1</a:t>
            </a:fld>
            <a:endParaRPr lang="en-US"/>
          </a:p>
        </p:txBody>
      </p:sp>
    </p:spTree>
    <p:extLst>
      <p:ext uri="{BB962C8B-B14F-4D97-AF65-F5344CB8AC3E}">
        <p14:creationId xmlns:p14="http://schemas.microsoft.com/office/powerpoint/2010/main" val="2401732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a:t>
            </a:r>
          </a:p>
        </p:txBody>
      </p:sp>
      <p:sp>
        <p:nvSpPr>
          <p:cNvPr id="4" name="Slide Number Placeholder 3"/>
          <p:cNvSpPr>
            <a:spLocks noGrp="1"/>
          </p:cNvSpPr>
          <p:nvPr>
            <p:ph type="sldNum" sz="quarter" idx="5"/>
          </p:nvPr>
        </p:nvSpPr>
        <p:spPr/>
        <p:txBody>
          <a:bodyPr/>
          <a:lstStyle/>
          <a:p>
            <a:fld id="{87A3A239-0000-284E-A714-C681C8AFC736}" type="slidenum">
              <a:rPr lang="en-US" smtClean="0"/>
              <a:t>11</a:t>
            </a:fld>
            <a:endParaRPr lang="en-US"/>
          </a:p>
        </p:txBody>
      </p:sp>
    </p:spTree>
    <p:extLst>
      <p:ext uri="{BB962C8B-B14F-4D97-AF65-F5344CB8AC3E}">
        <p14:creationId xmlns:p14="http://schemas.microsoft.com/office/powerpoint/2010/main" val="134874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for the last 3 months</a:t>
            </a:r>
            <a:endParaRPr lang="en-GB"/>
          </a:p>
        </p:txBody>
      </p:sp>
      <p:sp>
        <p:nvSpPr>
          <p:cNvPr id="4" name="Slide Number Placeholder 3"/>
          <p:cNvSpPr>
            <a:spLocks noGrp="1"/>
          </p:cNvSpPr>
          <p:nvPr>
            <p:ph type="sldNum" sz="quarter" idx="5"/>
          </p:nvPr>
        </p:nvSpPr>
        <p:spPr/>
        <p:txBody>
          <a:bodyPr/>
          <a:lstStyle/>
          <a:p>
            <a:fld id="{87A3A239-0000-284E-A714-C681C8AFC736}" type="slidenum">
              <a:rPr lang="en-US" smtClean="0"/>
              <a:t>12</a:t>
            </a:fld>
            <a:endParaRPr lang="en-US"/>
          </a:p>
        </p:txBody>
      </p:sp>
    </p:spTree>
    <p:extLst>
      <p:ext uri="{BB962C8B-B14F-4D97-AF65-F5344CB8AC3E}">
        <p14:creationId xmlns:p14="http://schemas.microsoft.com/office/powerpoint/2010/main" val="778348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for the last 3 months</a:t>
            </a:r>
            <a:endParaRPr lang="en-GB"/>
          </a:p>
        </p:txBody>
      </p:sp>
      <p:sp>
        <p:nvSpPr>
          <p:cNvPr id="4" name="Slide Number Placeholder 3"/>
          <p:cNvSpPr>
            <a:spLocks noGrp="1"/>
          </p:cNvSpPr>
          <p:nvPr>
            <p:ph type="sldNum" sz="quarter" idx="5"/>
          </p:nvPr>
        </p:nvSpPr>
        <p:spPr/>
        <p:txBody>
          <a:bodyPr/>
          <a:lstStyle/>
          <a:p>
            <a:fld id="{87A3A239-0000-284E-A714-C681C8AFC736}" type="slidenum">
              <a:rPr lang="en-US" smtClean="0"/>
              <a:t>13</a:t>
            </a:fld>
            <a:endParaRPr lang="en-US"/>
          </a:p>
        </p:txBody>
      </p:sp>
    </p:spTree>
    <p:extLst>
      <p:ext uri="{BB962C8B-B14F-4D97-AF65-F5344CB8AC3E}">
        <p14:creationId xmlns:p14="http://schemas.microsoft.com/office/powerpoint/2010/main" val="1287407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a:t>
            </a:r>
          </a:p>
        </p:txBody>
      </p:sp>
      <p:sp>
        <p:nvSpPr>
          <p:cNvPr id="4" name="Slide Number Placeholder 3"/>
          <p:cNvSpPr>
            <a:spLocks noGrp="1"/>
          </p:cNvSpPr>
          <p:nvPr>
            <p:ph type="sldNum" sz="quarter" idx="5"/>
          </p:nvPr>
        </p:nvSpPr>
        <p:spPr/>
        <p:txBody>
          <a:bodyPr/>
          <a:lstStyle/>
          <a:p>
            <a:fld id="{87A3A239-0000-284E-A714-C681C8AFC736}" type="slidenum">
              <a:rPr lang="en-US" smtClean="0"/>
              <a:t>14</a:t>
            </a:fld>
            <a:endParaRPr lang="en-US"/>
          </a:p>
        </p:txBody>
      </p:sp>
    </p:spTree>
    <p:extLst>
      <p:ext uri="{BB962C8B-B14F-4D97-AF65-F5344CB8AC3E}">
        <p14:creationId xmlns:p14="http://schemas.microsoft.com/office/powerpoint/2010/main" val="80199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a:t>
            </a:r>
          </a:p>
        </p:txBody>
      </p:sp>
      <p:sp>
        <p:nvSpPr>
          <p:cNvPr id="4" name="Slide Number Placeholder 3"/>
          <p:cNvSpPr>
            <a:spLocks noGrp="1"/>
          </p:cNvSpPr>
          <p:nvPr>
            <p:ph type="sldNum" sz="quarter" idx="5"/>
          </p:nvPr>
        </p:nvSpPr>
        <p:spPr/>
        <p:txBody>
          <a:bodyPr/>
          <a:lstStyle/>
          <a:p>
            <a:fld id="{87A3A239-0000-284E-A714-C681C8AFC736}" type="slidenum">
              <a:rPr lang="en-US" smtClean="0"/>
              <a:t>16</a:t>
            </a:fld>
            <a:endParaRPr lang="en-US"/>
          </a:p>
        </p:txBody>
      </p:sp>
    </p:spTree>
    <p:extLst>
      <p:ext uri="{BB962C8B-B14F-4D97-AF65-F5344CB8AC3E}">
        <p14:creationId xmlns:p14="http://schemas.microsoft.com/office/powerpoint/2010/main" val="151793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for the last 3 months</a:t>
            </a:r>
            <a:endParaRPr lang="en-GB"/>
          </a:p>
        </p:txBody>
      </p:sp>
      <p:sp>
        <p:nvSpPr>
          <p:cNvPr id="4" name="Slide Number Placeholder 3"/>
          <p:cNvSpPr>
            <a:spLocks noGrp="1"/>
          </p:cNvSpPr>
          <p:nvPr>
            <p:ph type="sldNum" sz="quarter" idx="5"/>
          </p:nvPr>
        </p:nvSpPr>
        <p:spPr/>
        <p:txBody>
          <a:bodyPr/>
          <a:lstStyle/>
          <a:p>
            <a:fld id="{87A3A239-0000-284E-A714-C681C8AFC736}" type="slidenum">
              <a:rPr lang="en-US" smtClean="0"/>
              <a:t>18</a:t>
            </a:fld>
            <a:endParaRPr lang="en-US"/>
          </a:p>
        </p:txBody>
      </p:sp>
    </p:spTree>
    <p:extLst>
      <p:ext uri="{BB962C8B-B14F-4D97-AF65-F5344CB8AC3E}">
        <p14:creationId xmlns:p14="http://schemas.microsoft.com/office/powerpoint/2010/main" val="2094045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for the last 3 months</a:t>
            </a:r>
            <a:endParaRPr lang="en-GB"/>
          </a:p>
        </p:txBody>
      </p:sp>
      <p:sp>
        <p:nvSpPr>
          <p:cNvPr id="4" name="Slide Number Placeholder 3"/>
          <p:cNvSpPr>
            <a:spLocks noGrp="1"/>
          </p:cNvSpPr>
          <p:nvPr>
            <p:ph type="sldNum" sz="quarter" idx="5"/>
          </p:nvPr>
        </p:nvSpPr>
        <p:spPr/>
        <p:txBody>
          <a:bodyPr/>
          <a:lstStyle/>
          <a:p>
            <a:fld id="{87A3A239-0000-284E-A714-C681C8AFC736}" type="slidenum">
              <a:rPr lang="en-US" smtClean="0"/>
              <a:t>19</a:t>
            </a:fld>
            <a:endParaRPr lang="en-US"/>
          </a:p>
        </p:txBody>
      </p:sp>
    </p:spTree>
    <p:extLst>
      <p:ext uri="{BB962C8B-B14F-4D97-AF65-F5344CB8AC3E}">
        <p14:creationId xmlns:p14="http://schemas.microsoft.com/office/powerpoint/2010/main" val="2084647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for the last 3 months</a:t>
            </a:r>
            <a:endParaRPr lang="en-GB"/>
          </a:p>
        </p:txBody>
      </p:sp>
      <p:sp>
        <p:nvSpPr>
          <p:cNvPr id="4" name="Slide Number Placeholder 3"/>
          <p:cNvSpPr>
            <a:spLocks noGrp="1"/>
          </p:cNvSpPr>
          <p:nvPr>
            <p:ph type="sldNum" sz="quarter" idx="5"/>
          </p:nvPr>
        </p:nvSpPr>
        <p:spPr/>
        <p:txBody>
          <a:bodyPr/>
          <a:lstStyle/>
          <a:p>
            <a:fld id="{87A3A239-0000-284E-A714-C681C8AFC736}" type="slidenum">
              <a:rPr lang="en-US" smtClean="0"/>
              <a:t>20</a:t>
            </a:fld>
            <a:endParaRPr lang="en-US"/>
          </a:p>
        </p:txBody>
      </p:sp>
    </p:spTree>
    <p:extLst>
      <p:ext uri="{BB962C8B-B14F-4D97-AF65-F5344CB8AC3E}">
        <p14:creationId xmlns:p14="http://schemas.microsoft.com/office/powerpoint/2010/main" val="3924099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for the last 3 months</a:t>
            </a:r>
            <a:endParaRPr lang="en-GB"/>
          </a:p>
        </p:txBody>
      </p:sp>
      <p:sp>
        <p:nvSpPr>
          <p:cNvPr id="4" name="Slide Number Placeholder 3"/>
          <p:cNvSpPr>
            <a:spLocks noGrp="1"/>
          </p:cNvSpPr>
          <p:nvPr>
            <p:ph type="sldNum" sz="quarter" idx="5"/>
          </p:nvPr>
        </p:nvSpPr>
        <p:spPr/>
        <p:txBody>
          <a:bodyPr/>
          <a:lstStyle/>
          <a:p>
            <a:fld id="{87A3A239-0000-284E-A714-C681C8AFC736}" type="slidenum">
              <a:rPr lang="en-US" smtClean="0"/>
              <a:t>21</a:t>
            </a:fld>
            <a:endParaRPr lang="en-US"/>
          </a:p>
        </p:txBody>
      </p:sp>
    </p:spTree>
    <p:extLst>
      <p:ext uri="{BB962C8B-B14F-4D97-AF65-F5344CB8AC3E}">
        <p14:creationId xmlns:p14="http://schemas.microsoft.com/office/powerpoint/2010/main" val="3492166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D71F5C"/>
                </a:solidFill>
                <a:latin typeface="Avenir Heavy" panose="02000503020000020003" pitchFamily="2" charset="0"/>
              </a:rPr>
              <a:t>User testing insight: 2d. </a:t>
            </a:r>
            <a:r>
              <a:rPr lang="en-GB" sz="1200" b="1" dirty="0">
                <a:solidFill>
                  <a:srgbClr val="000000"/>
                </a:solidFill>
                <a:latin typeface="Avenir Heavy" panose="02000503020000020003" pitchFamily="2" charset="0"/>
              </a:rPr>
              <a:t>The difference between Courtesy Car and Hire Car was unclear for approx. 11</a:t>
            </a:r>
            <a:r>
              <a:rPr lang="en-GB" sz="900" b="1" dirty="0">
                <a:solidFill>
                  <a:srgbClr val="000000"/>
                </a:solidFill>
                <a:latin typeface="Avenir Heavy" panose="02000503020000020003" pitchFamily="2" charset="0"/>
              </a:rPr>
              <a:t>/12</a:t>
            </a:r>
            <a:r>
              <a:rPr lang="en-GB" sz="1200" b="1" dirty="0">
                <a:solidFill>
                  <a:srgbClr val="000000"/>
                </a:solidFill>
                <a:latin typeface="Avenir Heavy" panose="02000503020000020003" pitchFamily="2" charset="0"/>
              </a:rPr>
              <a:t> participants. </a:t>
            </a:r>
            <a:r>
              <a:rPr lang="en-GB" sz="1200" dirty="0">
                <a:solidFill>
                  <a:srgbClr val="555656"/>
                </a:solidFill>
                <a:latin typeface="Avenir Roman" panose="02000503020000020003" pitchFamily="2" charset="0"/>
              </a:rPr>
              <a:t>People believed these two concepts were the same, and consequently were disappointed as this was advertised as part of the policy for free. It was not until further inspection that two participants understood the difference, while the rest were still unsure. </a:t>
            </a:r>
            <a:br>
              <a:rPr lang="en-GB" sz="1200" dirty="0">
                <a:solidFill>
                  <a:srgbClr val="555656"/>
                </a:solidFill>
                <a:latin typeface="Avenir Roman" panose="02000503020000020003" pitchFamily="2" charset="0"/>
              </a:rPr>
            </a:br>
            <a:br>
              <a:rPr lang="en-GB" sz="300" dirty="0">
                <a:solidFill>
                  <a:srgbClr val="555656"/>
                </a:solidFill>
                <a:latin typeface="Avenir Roman" panose="02000503020000020003" pitchFamily="2" charset="0"/>
              </a:rPr>
            </a:br>
            <a:r>
              <a:rPr lang="en-GB" sz="1200" dirty="0">
                <a:solidFill>
                  <a:srgbClr val="555656"/>
                </a:solidFill>
                <a:latin typeface="Avenir Roman" panose="02000503020000020003" pitchFamily="2" charset="0"/>
              </a:rPr>
              <a:t>Points of confusion like this are small, but enough to make </a:t>
            </a:r>
            <a:r>
              <a:rPr lang="en-GB" sz="1200" dirty="0" err="1">
                <a:solidFill>
                  <a:srgbClr val="555656"/>
                </a:solidFill>
                <a:latin typeface="Avenir Roman" panose="02000503020000020003" pitchFamily="2" charset="0"/>
              </a:rPr>
              <a:t>esure</a:t>
            </a:r>
            <a:r>
              <a:rPr lang="en-GB" sz="1200" dirty="0">
                <a:solidFill>
                  <a:srgbClr val="555656"/>
                </a:solidFill>
                <a:latin typeface="Avenir Roman" panose="02000503020000020003" pitchFamily="2" charset="0"/>
              </a:rPr>
              <a:t> appear untrustworthy or put off </a:t>
            </a:r>
            <a:r>
              <a:rPr lang="en-GB" sz="1200" i="1" dirty="0">
                <a:solidFill>
                  <a:srgbClr val="555656"/>
                </a:solidFill>
                <a:latin typeface="Avenir Roman" panose="02000503020000020003" pitchFamily="2" charset="0"/>
              </a:rPr>
              <a:t>Researchers</a:t>
            </a:r>
            <a:r>
              <a:rPr lang="en-GB" sz="1200" dirty="0">
                <a:solidFill>
                  <a:srgbClr val="555656"/>
                </a:solidFill>
                <a:latin typeface="Avenir Roman" panose="02000503020000020003" pitchFamily="2" charset="0"/>
              </a:rPr>
              <a:t> who would opt for a policy with everything included.</a:t>
            </a:r>
          </a:p>
          <a:p>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24</a:t>
            </a:fld>
            <a:endParaRPr lang="en-US"/>
          </a:p>
        </p:txBody>
      </p:sp>
    </p:spTree>
    <p:extLst>
      <p:ext uri="{BB962C8B-B14F-4D97-AF65-F5344CB8AC3E}">
        <p14:creationId xmlns:p14="http://schemas.microsoft.com/office/powerpoint/2010/main" val="204051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Ask  everyone to write down ideas and insights  as we go to have ready for ideation session next week</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2</a:t>
            </a:fld>
            <a:endParaRPr lang="en-US"/>
          </a:p>
        </p:txBody>
      </p:sp>
    </p:spTree>
    <p:extLst>
      <p:ext uri="{BB962C8B-B14F-4D97-AF65-F5344CB8AC3E}">
        <p14:creationId xmlns:p14="http://schemas.microsoft.com/office/powerpoint/2010/main" val="2108827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25</a:t>
            </a:fld>
            <a:endParaRPr lang="en-US"/>
          </a:p>
        </p:txBody>
      </p:sp>
    </p:spTree>
    <p:extLst>
      <p:ext uri="{BB962C8B-B14F-4D97-AF65-F5344CB8AC3E}">
        <p14:creationId xmlns:p14="http://schemas.microsoft.com/office/powerpoint/2010/main" val="1793730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for the last 3 months</a:t>
            </a:r>
            <a:endParaRPr lang="en-GB"/>
          </a:p>
        </p:txBody>
      </p:sp>
      <p:sp>
        <p:nvSpPr>
          <p:cNvPr id="4" name="Slide Number Placeholder 3"/>
          <p:cNvSpPr>
            <a:spLocks noGrp="1"/>
          </p:cNvSpPr>
          <p:nvPr>
            <p:ph type="sldNum" sz="quarter" idx="5"/>
          </p:nvPr>
        </p:nvSpPr>
        <p:spPr/>
        <p:txBody>
          <a:bodyPr/>
          <a:lstStyle/>
          <a:p>
            <a:fld id="{87A3A239-0000-284E-A714-C681C8AFC736}" type="slidenum">
              <a:rPr lang="en-US" smtClean="0"/>
              <a:t>26</a:t>
            </a:fld>
            <a:endParaRPr lang="en-US"/>
          </a:p>
        </p:txBody>
      </p:sp>
    </p:spTree>
    <p:extLst>
      <p:ext uri="{BB962C8B-B14F-4D97-AF65-F5344CB8AC3E}">
        <p14:creationId xmlns:p14="http://schemas.microsoft.com/office/powerpoint/2010/main" val="2023710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30</a:t>
            </a:fld>
            <a:endParaRPr lang="en-US"/>
          </a:p>
        </p:txBody>
      </p:sp>
    </p:spTree>
    <p:extLst>
      <p:ext uri="{BB962C8B-B14F-4D97-AF65-F5344CB8AC3E}">
        <p14:creationId xmlns:p14="http://schemas.microsoft.com/office/powerpoint/2010/main" val="2668050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for the last 3 months</a:t>
            </a:r>
            <a:endParaRPr lang="en-GB"/>
          </a:p>
        </p:txBody>
      </p:sp>
      <p:sp>
        <p:nvSpPr>
          <p:cNvPr id="4" name="Slide Number Placeholder 3"/>
          <p:cNvSpPr>
            <a:spLocks noGrp="1"/>
          </p:cNvSpPr>
          <p:nvPr>
            <p:ph type="sldNum" sz="quarter" idx="5"/>
          </p:nvPr>
        </p:nvSpPr>
        <p:spPr/>
        <p:txBody>
          <a:bodyPr/>
          <a:lstStyle/>
          <a:p>
            <a:fld id="{87A3A239-0000-284E-A714-C681C8AFC736}" type="slidenum">
              <a:rPr lang="en-US" smtClean="0"/>
              <a:t>31</a:t>
            </a:fld>
            <a:endParaRPr lang="en-US"/>
          </a:p>
        </p:txBody>
      </p:sp>
    </p:spTree>
    <p:extLst>
      <p:ext uri="{BB962C8B-B14F-4D97-AF65-F5344CB8AC3E}">
        <p14:creationId xmlns:p14="http://schemas.microsoft.com/office/powerpoint/2010/main" val="2781366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for the last 3 months</a:t>
            </a:r>
            <a:endParaRPr lang="en-GB"/>
          </a:p>
        </p:txBody>
      </p:sp>
      <p:sp>
        <p:nvSpPr>
          <p:cNvPr id="4" name="Slide Number Placeholder 3"/>
          <p:cNvSpPr>
            <a:spLocks noGrp="1"/>
          </p:cNvSpPr>
          <p:nvPr>
            <p:ph type="sldNum" sz="quarter" idx="5"/>
          </p:nvPr>
        </p:nvSpPr>
        <p:spPr/>
        <p:txBody>
          <a:bodyPr/>
          <a:lstStyle/>
          <a:p>
            <a:fld id="{87A3A239-0000-284E-A714-C681C8AFC736}" type="slidenum">
              <a:rPr lang="en-US" smtClean="0"/>
              <a:t>35</a:t>
            </a:fld>
            <a:endParaRPr lang="en-US"/>
          </a:p>
        </p:txBody>
      </p:sp>
    </p:spTree>
    <p:extLst>
      <p:ext uri="{BB962C8B-B14F-4D97-AF65-F5344CB8AC3E}">
        <p14:creationId xmlns:p14="http://schemas.microsoft.com/office/powerpoint/2010/main" val="2217564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36</a:t>
            </a:fld>
            <a:endParaRPr lang="en-US"/>
          </a:p>
        </p:txBody>
      </p:sp>
    </p:spTree>
    <p:extLst>
      <p:ext uri="{BB962C8B-B14F-4D97-AF65-F5344CB8AC3E}">
        <p14:creationId xmlns:p14="http://schemas.microsoft.com/office/powerpoint/2010/main" val="2868461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a:t>
            </a:r>
          </a:p>
        </p:txBody>
      </p:sp>
      <p:sp>
        <p:nvSpPr>
          <p:cNvPr id="4" name="Slide Number Placeholder 3"/>
          <p:cNvSpPr>
            <a:spLocks noGrp="1"/>
          </p:cNvSpPr>
          <p:nvPr>
            <p:ph type="sldNum" sz="quarter" idx="5"/>
          </p:nvPr>
        </p:nvSpPr>
        <p:spPr/>
        <p:txBody>
          <a:bodyPr/>
          <a:lstStyle/>
          <a:p>
            <a:fld id="{87A3A239-0000-284E-A714-C681C8AFC736}" type="slidenum">
              <a:rPr lang="en-US" smtClean="0"/>
              <a:t>37</a:t>
            </a:fld>
            <a:endParaRPr lang="en-US"/>
          </a:p>
        </p:txBody>
      </p:sp>
    </p:spTree>
    <p:extLst>
      <p:ext uri="{BB962C8B-B14F-4D97-AF65-F5344CB8AC3E}">
        <p14:creationId xmlns:p14="http://schemas.microsoft.com/office/powerpoint/2010/main" val="1911020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A3A239-0000-284E-A714-C681C8AFC736}" type="slidenum">
              <a:rPr lang="en-US" smtClean="0"/>
              <a:t>38</a:t>
            </a:fld>
            <a:endParaRPr lang="en-US"/>
          </a:p>
        </p:txBody>
      </p:sp>
    </p:spTree>
    <p:extLst>
      <p:ext uri="{BB962C8B-B14F-4D97-AF65-F5344CB8AC3E}">
        <p14:creationId xmlns:p14="http://schemas.microsoft.com/office/powerpoint/2010/main" val="172205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a:t>
            </a:r>
          </a:p>
        </p:txBody>
      </p:sp>
      <p:sp>
        <p:nvSpPr>
          <p:cNvPr id="4" name="Slide Number Placeholder 3"/>
          <p:cNvSpPr>
            <a:spLocks noGrp="1"/>
          </p:cNvSpPr>
          <p:nvPr>
            <p:ph type="sldNum" sz="quarter" idx="5"/>
          </p:nvPr>
        </p:nvSpPr>
        <p:spPr/>
        <p:txBody>
          <a:bodyPr/>
          <a:lstStyle/>
          <a:p>
            <a:fld id="{87A3A239-0000-284E-A714-C681C8AFC736}" type="slidenum">
              <a:rPr lang="en-US" smtClean="0"/>
              <a:t>4</a:t>
            </a:fld>
            <a:endParaRPr lang="en-US"/>
          </a:p>
        </p:txBody>
      </p:sp>
    </p:spTree>
    <p:extLst>
      <p:ext uri="{BB962C8B-B14F-4D97-AF65-F5344CB8AC3E}">
        <p14:creationId xmlns:p14="http://schemas.microsoft.com/office/powerpoint/2010/main" val="1929161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40091AE1-B1A8-41AE-8799-0355111986FF}"/>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AD7E1A49-19F2-47A5-9CD9-DB09C63427F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err="1"/>
              <a:t>Esure</a:t>
            </a:r>
            <a:r>
              <a:rPr lang="en-GB" altLang="en-US" dirty="0"/>
              <a:t> carried out some analysis around how competitors are displaying add </a:t>
            </a:r>
            <a:r>
              <a:rPr lang="en-GB" altLang="en-US" dirty="0" err="1"/>
              <a:t>ons</a:t>
            </a:r>
            <a:r>
              <a:rPr lang="en-GB" altLang="en-US" dirty="0"/>
              <a:t> with the new IDD changes</a:t>
            </a:r>
          </a:p>
          <a:p>
            <a:r>
              <a:rPr lang="en-GB" altLang="en-US" dirty="0"/>
              <a:t>Run through key takeaways on the right</a:t>
            </a:r>
          </a:p>
          <a:p>
            <a:r>
              <a:rPr lang="en-GB" altLang="en-US" dirty="0"/>
              <a:t>Off the back of this research plus other insights from user testing the following changes to the control are being rolled out / tested…</a:t>
            </a:r>
          </a:p>
        </p:txBody>
      </p:sp>
      <p:sp>
        <p:nvSpPr>
          <p:cNvPr id="4" name="Slide Number Placeholder 3">
            <a:extLst>
              <a:ext uri="{FF2B5EF4-FFF2-40B4-BE49-F238E27FC236}">
                <a16:creationId xmlns:a16="http://schemas.microsoft.com/office/drawing/2014/main" id="{8DDC18B8-D5DA-4D52-BFCF-F4B2908C2F9A}"/>
              </a:ext>
            </a:extLst>
          </p:cNvPr>
          <p:cNvSpPr>
            <a:spLocks noGrp="1"/>
          </p:cNvSpPr>
          <p:nvPr>
            <p:ph type="sldNum" sz="quarter" idx="5"/>
          </p:nvPr>
        </p:nvSpPr>
        <p:spPr/>
        <p:txBody>
          <a:bodyPr/>
          <a:lstStyle/>
          <a:p>
            <a:pPr fontAlgn="auto">
              <a:spcBef>
                <a:spcPts val="0"/>
              </a:spcBef>
              <a:spcAft>
                <a:spcPts val="0"/>
              </a:spcAft>
              <a:defRPr/>
            </a:pPr>
            <a:fld id="{063316A0-22D6-4B89-B6E3-8EF70EA58B8E}" type="slidenum">
              <a:rPr lang="en-GB" smtClean="0">
                <a:solidFill>
                  <a:prstClr val="black"/>
                </a:solidFill>
                <a:latin typeface="Calibri"/>
                <a:cs typeface="+mn-cs"/>
              </a:rPr>
              <a:pPr fontAlgn="auto">
                <a:spcBef>
                  <a:spcPts val="0"/>
                </a:spcBef>
                <a:spcAft>
                  <a:spcPts val="0"/>
                </a:spcAft>
                <a:defRPr/>
              </a:pPr>
              <a:t>5</a:t>
            </a:fld>
            <a:endParaRPr lang="en-GB">
              <a:solidFill>
                <a:prstClr val="black"/>
              </a:solidFill>
              <a:latin typeface="Calibri"/>
              <a:cs typeface="+mn-cs"/>
            </a:endParaRPr>
          </a:p>
        </p:txBody>
      </p:sp>
    </p:spTree>
    <p:extLst>
      <p:ext uri="{BB962C8B-B14F-4D97-AF65-F5344CB8AC3E}">
        <p14:creationId xmlns:p14="http://schemas.microsoft.com/office/powerpoint/2010/main" val="3082352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Testing a simple title for the add on with the price shown upfront increased take up of the add on once the user had expressed an initial interest in the add 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Noted that the progressive disclosure performed better than the non progressive disclosure </a:t>
            </a:r>
            <a:endParaRPr dirty="0"/>
          </a:p>
        </p:txBody>
      </p:sp>
    </p:spTree>
    <p:extLst>
      <p:ext uri="{BB962C8B-B14F-4D97-AF65-F5344CB8AC3E}">
        <p14:creationId xmlns:p14="http://schemas.microsoft.com/office/powerpoint/2010/main" val="128043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design change will be rolled out on </a:t>
            </a:r>
            <a:r>
              <a:rPr lang="en-GB" dirty="0" err="1"/>
              <a:t>esure</a:t>
            </a:r>
            <a:r>
              <a:rPr lang="en-GB" dirty="0"/>
              <a:t> to incorporate the learnings from the test in the previous slide (showing a simpler title and price) plus insights from user testing and the competitor research around only having one set of CTAs.</a:t>
            </a:r>
            <a:endParaRPr dirty="0"/>
          </a:p>
        </p:txBody>
      </p:sp>
    </p:spTree>
    <p:extLst>
      <p:ext uri="{BB962C8B-B14F-4D97-AF65-F5344CB8AC3E}">
        <p14:creationId xmlns:p14="http://schemas.microsoft.com/office/powerpoint/2010/main" val="225983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 different version of the add on redesign will be rolled out on Sheila’s Wheels where some key information is hidden behind a dropdown.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NOTE: we have this in the prelaunch section – what is the latest on getting this and the previous one live?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Will this have progressive disclosure? I couldn’t see any note mentioning this.</a:t>
            </a:r>
            <a:endParaRPr dirty="0"/>
          </a:p>
        </p:txBody>
      </p:sp>
    </p:spTree>
    <p:extLst>
      <p:ext uri="{BB962C8B-B14F-4D97-AF65-F5344CB8AC3E}">
        <p14:creationId xmlns:p14="http://schemas.microsoft.com/office/powerpoint/2010/main" val="6107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breakdown comparison table will also be rolled out to make it easier for users to understand and compare breakdown options.</a:t>
            </a:r>
            <a:endParaRPr dirty="0"/>
          </a:p>
        </p:txBody>
      </p:sp>
    </p:spTree>
    <p:extLst>
      <p:ext uri="{BB962C8B-B14F-4D97-AF65-F5344CB8AC3E}">
        <p14:creationId xmlns:p14="http://schemas.microsoft.com/office/powerpoint/2010/main" val="37163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also have this test live at the moment to address the issue around users having to reselect their add </a:t>
            </a:r>
            <a:r>
              <a:rPr lang="en-GB" dirty="0" err="1"/>
              <a:t>ons</a:t>
            </a:r>
            <a:r>
              <a:rPr lang="en-GB" dirty="0"/>
              <a:t> after they have arrived from an aggregator.</a:t>
            </a:r>
            <a:endParaRPr dirty="0"/>
          </a:p>
        </p:txBody>
      </p:sp>
    </p:spTree>
    <p:extLst>
      <p:ext uri="{BB962C8B-B14F-4D97-AF65-F5344CB8AC3E}">
        <p14:creationId xmlns:p14="http://schemas.microsoft.com/office/powerpoint/2010/main" val="2770412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O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500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6B5104-6450-1A43-BBFF-804CED3EDB89}"/>
              </a:ext>
            </a:extLst>
          </p:cNvPr>
          <p:cNvPicPr>
            <a:picLocks noChangeAspect="1"/>
          </p:cNvPicPr>
          <p:nvPr userDrawn="1"/>
        </p:nvPicPr>
        <p:blipFill>
          <a:blip r:embed="rId2"/>
          <a:stretch>
            <a:fillRect/>
          </a:stretch>
        </p:blipFill>
        <p:spPr>
          <a:xfrm>
            <a:off x="657654" y="700291"/>
            <a:ext cx="751888" cy="751888"/>
          </a:xfrm>
          <a:prstGeom prst="rect">
            <a:avLst/>
          </a:prstGeom>
        </p:spPr>
      </p:pic>
      <p:cxnSp>
        <p:nvCxnSpPr>
          <p:cNvPr id="9" name="Straight Connector 8">
            <a:extLst>
              <a:ext uri="{FF2B5EF4-FFF2-40B4-BE49-F238E27FC236}">
                <a16:creationId xmlns:a16="http://schemas.microsoft.com/office/drawing/2014/main" id="{2704E5A8-7140-C340-A584-92D68B228269}"/>
              </a:ext>
            </a:extLst>
          </p:cNvPr>
          <p:cNvCxnSpPr>
            <a:cxnSpLocks/>
          </p:cNvCxnSpPr>
          <p:nvPr userDrawn="1"/>
        </p:nvCxnSpPr>
        <p:spPr>
          <a:xfrm>
            <a:off x="1731034" y="700291"/>
            <a:ext cx="0" cy="1931830"/>
          </a:xfrm>
          <a:prstGeom prst="line">
            <a:avLst/>
          </a:prstGeom>
          <a:ln w="12700">
            <a:solidFill>
              <a:srgbClr val="D91E5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4603C59-B238-DC47-8C0B-E22045E042FF}"/>
              </a:ext>
            </a:extLst>
          </p:cNvPr>
          <p:cNvPicPr>
            <a:picLocks noChangeAspect="1"/>
          </p:cNvPicPr>
          <p:nvPr userDrawn="1"/>
        </p:nvPicPr>
        <p:blipFill>
          <a:blip r:embed="rId3"/>
          <a:stretch>
            <a:fillRect/>
          </a:stretch>
        </p:blipFill>
        <p:spPr>
          <a:xfrm>
            <a:off x="5121282" y="4082902"/>
            <a:ext cx="7070718" cy="2775098"/>
          </a:xfrm>
          <a:prstGeom prst="rect">
            <a:avLst/>
          </a:prstGeom>
        </p:spPr>
      </p:pic>
      <p:sp>
        <p:nvSpPr>
          <p:cNvPr id="13" name="Text Placeholder 2">
            <a:extLst>
              <a:ext uri="{FF2B5EF4-FFF2-40B4-BE49-F238E27FC236}">
                <a16:creationId xmlns:a16="http://schemas.microsoft.com/office/drawing/2014/main" id="{08D9FBEC-1356-814A-9998-14E83775A2B7}"/>
              </a:ext>
            </a:extLst>
          </p:cNvPr>
          <p:cNvSpPr>
            <a:spLocks noGrp="1"/>
          </p:cNvSpPr>
          <p:nvPr>
            <p:ph type="body" sz="quarter" idx="10" hasCustomPrompt="1"/>
          </p:nvPr>
        </p:nvSpPr>
        <p:spPr>
          <a:xfrm>
            <a:off x="1941686" y="1383149"/>
            <a:ext cx="8950607" cy="1021580"/>
          </a:xfrm>
          <a:prstGeom prst="rect">
            <a:avLst/>
          </a:prstGeom>
        </p:spPr>
        <p:txBody>
          <a:bodyPr anchor="ctr"/>
          <a:lstStyle>
            <a:lvl1pPr marL="0" indent="0" algn="l">
              <a:buNone/>
              <a:defRPr lang="en-US" sz="4400" b="1" kern="1200" dirty="0">
                <a:solidFill>
                  <a:srgbClr val="14172B"/>
                </a:solidFill>
                <a:latin typeface="Tw Cen MT" panose="020B0602020104020603" pitchFamily="34" charset="77"/>
                <a:ea typeface="+mn-ea"/>
                <a:cs typeface="+mn-cs"/>
              </a:defRPr>
            </a:lvl1pPr>
            <a:lvl2pPr marL="457200" indent="0">
              <a:buNone/>
              <a:defRPr/>
            </a:lvl2pPr>
          </a:lstStyle>
          <a:p>
            <a:pPr lvl="0"/>
            <a:r>
              <a:rPr lang="en-US" dirty="0"/>
              <a:t>Title page with subheading</a:t>
            </a:r>
          </a:p>
        </p:txBody>
      </p:sp>
      <p:sp>
        <p:nvSpPr>
          <p:cNvPr id="14" name="Text Placeholder 2">
            <a:extLst>
              <a:ext uri="{FF2B5EF4-FFF2-40B4-BE49-F238E27FC236}">
                <a16:creationId xmlns:a16="http://schemas.microsoft.com/office/drawing/2014/main" id="{79981C9E-7686-3F47-8076-BF57E15E3428}"/>
              </a:ext>
            </a:extLst>
          </p:cNvPr>
          <p:cNvSpPr>
            <a:spLocks noGrp="1"/>
          </p:cNvSpPr>
          <p:nvPr>
            <p:ph type="body" sz="quarter" idx="11" hasCustomPrompt="1"/>
          </p:nvPr>
        </p:nvSpPr>
        <p:spPr>
          <a:xfrm>
            <a:off x="1941687" y="2212072"/>
            <a:ext cx="10635822" cy="468444"/>
          </a:xfrm>
          <a:prstGeom prst="rect">
            <a:avLst/>
          </a:prstGeom>
        </p:spPr>
        <p:txBody>
          <a:bodyPr anchor="ctr"/>
          <a:lstStyle>
            <a:lvl1pPr marL="0" indent="0" algn="l">
              <a:buNone/>
              <a:defRPr lang="en-US" sz="2000" b="0" i="0" kern="1200" dirty="0">
                <a:solidFill>
                  <a:srgbClr val="565656"/>
                </a:solidFill>
                <a:latin typeface="Tw Cen MT" panose="020B0602020104020603" pitchFamily="34" charset="77"/>
                <a:ea typeface="+mn-ea"/>
                <a:cs typeface="+mn-cs"/>
              </a:defRPr>
            </a:lvl1pPr>
            <a:lvl2pPr marL="457200" indent="0">
              <a:buNone/>
              <a:defRPr/>
            </a:lvl2pPr>
          </a:lstStyle>
          <a:p>
            <a:pPr lvl="0"/>
            <a:r>
              <a:rPr lang="en-US" dirty="0"/>
              <a:t>Subheading</a:t>
            </a:r>
          </a:p>
        </p:txBody>
      </p:sp>
    </p:spTree>
    <p:extLst>
      <p:ext uri="{BB962C8B-B14F-4D97-AF65-F5344CB8AC3E}">
        <p14:creationId xmlns:p14="http://schemas.microsoft.com/office/powerpoint/2010/main" val="310683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REO_Blank">
    <p:spTree>
      <p:nvGrpSpPr>
        <p:cNvPr id="1" name=""/>
        <p:cNvGrpSpPr/>
        <p:nvPr/>
      </p:nvGrpSpPr>
      <p:grpSpPr>
        <a:xfrm>
          <a:off x="0" y="0"/>
          <a:ext cx="0" cy="0"/>
          <a:chOff x="0" y="0"/>
          <a:chExt cx="0" cy="0"/>
        </a:xfrm>
      </p:grpSpPr>
      <p:sp>
        <p:nvSpPr>
          <p:cNvPr id="12" name="TextBox 11"/>
          <p:cNvSpPr txBox="1"/>
          <p:nvPr userDrawn="1"/>
        </p:nvSpPr>
        <p:spPr>
          <a:xfrm>
            <a:off x="9657157" y="114566"/>
            <a:ext cx="2432409" cy="215444"/>
          </a:xfrm>
          <a:prstGeom prst="rect">
            <a:avLst/>
          </a:prstGeom>
          <a:noFill/>
        </p:spPr>
        <p:txBody>
          <a:bodyPr wrap="square" rtlCol="0">
            <a:spAutoFit/>
          </a:bodyPr>
          <a:lstStyle/>
          <a:p>
            <a:pPr algn="r"/>
            <a:r>
              <a:rPr lang="en-US" sz="800" b="0" i="0" kern="1200">
                <a:solidFill>
                  <a:srgbClr val="383966"/>
                </a:solidFill>
                <a:effectLst/>
                <a:latin typeface="Quicksand Light" charset="0"/>
                <a:ea typeface="Quicksand Light" charset="0"/>
                <a:cs typeface="Quicksand Light" charset="0"/>
              </a:rPr>
              <a:t>Client confidential</a:t>
            </a:r>
          </a:p>
        </p:txBody>
      </p:sp>
      <p:pic>
        <p:nvPicPr>
          <p:cNvPr id="7" name="Picture 6">
            <a:extLst>
              <a:ext uri="{FF2B5EF4-FFF2-40B4-BE49-F238E27FC236}">
                <a16:creationId xmlns:a16="http://schemas.microsoft.com/office/drawing/2014/main" id="{3A35CB75-25DA-C74C-BB2C-D2F518CDB884}"/>
              </a:ext>
            </a:extLst>
          </p:cNvPr>
          <p:cNvPicPr>
            <a:picLocks noChangeAspect="1"/>
          </p:cNvPicPr>
          <p:nvPr userDrawn="1"/>
        </p:nvPicPr>
        <p:blipFill>
          <a:blip r:embed="rId2"/>
          <a:stretch>
            <a:fillRect/>
          </a:stretch>
        </p:blipFill>
        <p:spPr>
          <a:xfrm>
            <a:off x="213238" y="6303820"/>
            <a:ext cx="390186" cy="390186"/>
          </a:xfrm>
          <a:prstGeom prst="rect">
            <a:avLst/>
          </a:prstGeom>
        </p:spPr>
      </p:pic>
    </p:spTree>
    <p:extLst>
      <p:ext uri="{BB962C8B-B14F-4D97-AF65-F5344CB8AC3E}">
        <p14:creationId xmlns:p14="http://schemas.microsoft.com/office/powerpoint/2010/main" val="171875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hank_you">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46147F6-4134-8346-8DBB-6ADB5BAD1586}"/>
              </a:ext>
            </a:extLst>
          </p:cNvPr>
          <p:cNvSpPr txBox="1"/>
          <p:nvPr userDrawn="1"/>
        </p:nvSpPr>
        <p:spPr>
          <a:xfrm>
            <a:off x="9633878" y="6543640"/>
            <a:ext cx="2432409" cy="215444"/>
          </a:xfrm>
          <a:prstGeom prst="rect">
            <a:avLst/>
          </a:prstGeom>
          <a:noFill/>
        </p:spPr>
        <p:txBody>
          <a:bodyPr wrap="square" rtlCol="0">
            <a:spAutoFit/>
          </a:bodyPr>
          <a:lstStyle/>
          <a:p>
            <a:pPr algn="r"/>
            <a:r>
              <a:rPr lang="en-US" sz="800" b="0" i="0" kern="1200" dirty="0">
                <a:solidFill>
                  <a:schemeClr val="bg1"/>
                </a:solidFill>
                <a:effectLst/>
                <a:latin typeface="Quicksand Light" charset="0"/>
                <a:ea typeface="Quicksand Light" charset="0"/>
                <a:cs typeface="Quicksand Light" charset="0"/>
              </a:rPr>
              <a:t>Proprietary and Intellectual property · Version 1.0</a:t>
            </a:r>
          </a:p>
        </p:txBody>
      </p:sp>
      <p:cxnSp>
        <p:nvCxnSpPr>
          <p:cNvPr id="13" name="Straight Connector 12">
            <a:extLst>
              <a:ext uri="{FF2B5EF4-FFF2-40B4-BE49-F238E27FC236}">
                <a16:creationId xmlns:a16="http://schemas.microsoft.com/office/drawing/2014/main" id="{CF2B8012-9AB7-234F-99AE-ED1A25114CD0}"/>
              </a:ext>
            </a:extLst>
          </p:cNvPr>
          <p:cNvCxnSpPr>
            <a:cxnSpLocks/>
          </p:cNvCxnSpPr>
          <p:nvPr userDrawn="1"/>
        </p:nvCxnSpPr>
        <p:spPr>
          <a:xfrm>
            <a:off x="179184" y="207163"/>
            <a:ext cx="11833087" cy="0"/>
          </a:xfrm>
          <a:prstGeom prst="line">
            <a:avLst/>
          </a:prstGeom>
          <a:ln w="127">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E743D29-6AE7-DF44-9295-5CA7BC2B273A}"/>
              </a:ext>
            </a:extLst>
          </p:cNvPr>
          <p:cNvSpPr txBox="1"/>
          <p:nvPr userDrawn="1"/>
        </p:nvSpPr>
        <p:spPr>
          <a:xfrm>
            <a:off x="3350783" y="2556489"/>
            <a:ext cx="5459006" cy="523220"/>
          </a:xfrm>
          <a:prstGeom prst="rect">
            <a:avLst/>
          </a:prstGeom>
          <a:noFill/>
        </p:spPr>
        <p:txBody>
          <a:bodyPr wrap="square" rtlCol="0">
            <a:spAutoFit/>
          </a:bodyPr>
          <a:lstStyle/>
          <a:p>
            <a:pPr algn="ctr"/>
            <a:r>
              <a:rPr lang="en-GB" sz="2800" dirty="0">
                <a:solidFill>
                  <a:srgbClr val="16172C"/>
                </a:solidFill>
                <a:latin typeface="Tw Cen MT" panose="020B0602020104020603" pitchFamily="34" charset="77"/>
              </a:rPr>
              <a:t>Thank you for your time.</a:t>
            </a:r>
          </a:p>
        </p:txBody>
      </p:sp>
      <p:cxnSp>
        <p:nvCxnSpPr>
          <p:cNvPr id="20" name="Straight Connector 19">
            <a:extLst>
              <a:ext uri="{FF2B5EF4-FFF2-40B4-BE49-F238E27FC236}">
                <a16:creationId xmlns:a16="http://schemas.microsoft.com/office/drawing/2014/main" id="{262EF545-9D80-E942-85DC-5E5C050F6C1C}"/>
              </a:ext>
            </a:extLst>
          </p:cNvPr>
          <p:cNvCxnSpPr>
            <a:cxnSpLocks/>
          </p:cNvCxnSpPr>
          <p:nvPr userDrawn="1"/>
        </p:nvCxnSpPr>
        <p:spPr>
          <a:xfrm>
            <a:off x="222726" y="6657308"/>
            <a:ext cx="9345816" cy="0"/>
          </a:xfrm>
          <a:prstGeom prst="line">
            <a:avLst/>
          </a:prstGeom>
          <a:ln w="127">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E2DA669-4B30-D44C-98B7-6C4B1511AEA2}"/>
              </a:ext>
            </a:extLst>
          </p:cNvPr>
          <p:cNvSpPr txBox="1"/>
          <p:nvPr userDrawn="1"/>
        </p:nvSpPr>
        <p:spPr>
          <a:xfrm>
            <a:off x="3350783" y="3079709"/>
            <a:ext cx="5489888" cy="1200329"/>
          </a:xfrm>
          <a:prstGeom prst="rect">
            <a:avLst/>
          </a:prstGeom>
          <a:noFill/>
        </p:spPr>
        <p:txBody>
          <a:bodyPr wrap="square" rtlCol="0">
            <a:spAutoFit/>
          </a:bodyPr>
          <a:lstStyle/>
          <a:p>
            <a:pPr algn="ctr"/>
            <a:r>
              <a:rPr lang="en-GB" sz="7200" dirty="0">
                <a:solidFill>
                  <a:srgbClr val="16172C"/>
                </a:solidFill>
                <a:latin typeface="Tw Cen MT" panose="020B0602020104020603" pitchFamily="34" charset="77"/>
              </a:rPr>
              <a:t>Questions?</a:t>
            </a:r>
          </a:p>
        </p:txBody>
      </p:sp>
      <p:sp>
        <p:nvSpPr>
          <p:cNvPr id="22" name="TextBox 21">
            <a:extLst>
              <a:ext uri="{FF2B5EF4-FFF2-40B4-BE49-F238E27FC236}">
                <a16:creationId xmlns:a16="http://schemas.microsoft.com/office/drawing/2014/main" id="{A6EFB3DB-3A8B-AB4D-8F3B-8F17519FAAB3}"/>
              </a:ext>
            </a:extLst>
          </p:cNvPr>
          <p:cNvSpPr txBox="1"/>
          <p:nvPr userDrawn="1"/>
        </p:nvSpPr>
        <p:spPr>
          <a:xfrm>
            <a:off x="0" y="31809"/>
            <a:ext cx="2432409" cy="215444"/>
          </a:xfrm>
          <a:prstGeom prst="rect">
            <a:avLst/>
          </a:prstGeom>
          <a:noFill/>
        </p:spPr>
        <p:txBody>
          <a:bodyPr wrap="square" rtlCol="0">
            <a:spAutoFit/>
          </a:bodyPr>
          <a:lstStyle/>
          <a:p>
            <a:pPr algn="l"/>
            <a:r>
              <a:rPr lang="en-US" sz="800" b="0" i="0" kern="1200" dirty="0">
                <a:solidFill>
                  <a:srgbClr val="383966"/>
                </a:solidFill>
                <a:effectLst/>
                <a:latin typeface="Quicksand Light" charset="0"/>
                <a:ea typeface="Quicksand Light" charset="0"/>
                <a:cs typeface="Quicksand Light" charset="0"/>
              </a:rPr>
              <a:t>Client confidential</a:t>
            </a:r>
          </a:p>
        </p:txBody>
      </p:sp>
      <p:pic>
        <p:nvPicPr>
          <p:cNvPr id="23" name="Picture 22" descr="A group of people standing in front of a crowd&#10;&#10;Description automatically generated">
            <a:extLst>
              <a:ext uri="{FF2B5EF4-FFF2-40B4-BE49-F238E27FC236}">
                <a16:creationId xmlns:a16="http://schemas.microsoft.com/office/drawing/2014/main" id="{13ADFB08-8B06-2A47-9A19-67CBD052BA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40536"/>
          <a:stretch/>
        </p:blipFill>
        <p:spPr>
          <a:xfrm>
            <a:off x="1651000" y="4441402"/>
            <a:ext cx="10541000" cy="2416598"/>
          </a:xfrm>
          <a:prstGeom prst="rect">
            <a:avLst/>
          </a:prstGeom>
        </p:spPr>
      </p:pic>
      <p:pic>
        <p:nvPicPr>
          <p:cNvPr id="24" name="Picture 23">
            <a:extLst>
              <a:ext uri="{FF2B5EF4-FFF2-40B4-BE49-F238E27FC236}">
                <a16:creationId xmlns:a16="http://schemas.microsoft.com/office/drawing/2014/main" id="{50EA211B-6231-A14C-B5FA-64039488DA00}"/>
              </a:ext>
            </a:extLst>
          </p:cNvPr>
          <p:cNvPicPr>
            <a:picLocks noChangeAspect="1"/>
          </p:cNvPicPr>
          <p:nvPr userDrawn="1"/>
        </p:nvPicPr>
        <p:blipFill>
          <a:blip r:embed="rId3"/>
          <a:stretch>
            <a:fillRect/>
          </a:stretch>
        </p:blipFill>
        <p:spPr>
          <a:xfrm>
            <a:off x="11463130" y="139531"/>
            <a:ext cx="562270" cy="562270"/>
          </a:xfrm>
          <a:prstGeom prst="rect">
            <a:avLst/>
          </a:prstGeom>
        </p:spPr>
      </p:pic>
    </p:spTree>
    <p:extLst>
      <p:ext uri="{BB962C8B-B14F-4D97-AF65-F5344CB8AC3E}">
        <p14:creationId xmlns:p14="http://schemas.microsoft.com/office/powerpoint/2010/main" val="940851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Grey)">
    <p:spTree>
      <p:nvGrpSpPr>
        <p:cNvPr id="1" name=""/>
        <p:cNvGrpSpPr/>
        <p:nvPr/>
      </p:nvGrpSpPr>
      <p:grpSpPr>
        <a:xfrm>
          <a:off x="0" y="0"/>
          <a:ext cx="0" cy="0"/>
          <a:chOff x="0" y="0"/>
          <a:chExt cx="0" cy="0"/>
        </a:xfrm>
      </p:grpSpPr>
      <p:sp>
        <p:nvSpPr>
          <p:cNvPr id="2" name="Title 1"/>
          <p:cNvSpPr>
            <a:spLocks noGrp="1"/>
          </p:cNvSpPr>
          <p:nvPr>
            <p:ph type="title"/>
          </p:nvPr>
        </p:nvSpPr>
        <p:spPr>
          <a:xfrm>
            <a:off x="728660" y="1590675"/>
            <a:ext cx="10091741" cy="1835949"/>
          </a:xfrm>
        </p:spPr>
        <p:txBody>
          <a:bodyPr/>
          <a:lstStyle>
            <a:lvl1pPr>
              <a:defRPr sz="2700">
                <a:solidFill>
                  <a:srgbClr val="0F0A2C"/>
                </a:solidFill>
              </a:defRPr>
            </a:lvl1pPr>
          </a:lstStyle>
          <a:p>
            <a:r>
              <a:rPr lang="en-GB"/>
              <a:t>Click to edit Master title style</a:t>
            </a:r>
          </a:p>
        </p:txBody>
      </p:sp>
      <p:sp>
        <p:nvSpPr>
          <p:cNvPr id="3" name="Content Placeholder 2"/>
          <p:cNvSpPr>
            <a:spLocks noGrp="1"/>
          </p:cNvSpPr>
          <p:nvPr>
            <p:ph idx="1"/>
          </p:nvPr>
        </p:nvSpPr>
        <p:spPr>
          <a:xfrm>
            <a:off x="728659" y="3464721"/>
            <a:ext cx="4896000" cy="2786400"/>
          </a:xfrm>
        </p:spPr>
        <p:txBody>
          <a:bodyPr/>
          <a:lstStyle>
            <a:lvl1pPr>
              <a:defRPr>
                <a:solidFill>
                  <a:srgbClr val="1E73E6"/>
                </a:solidFill>
              </a:defRPr>
            </a:lvl1pPr>
            <a:lvl2pPr>
              <a:defRPr>
                <a:solidFill>
                  <a:srgbClr val="1E73E6"/>
                </a:solidFill>
              </a:defRPr>
            </a:lvl2pPr>
            <a:lvl3pPr>
              <a:defRPr>
                <a:solidFill>
                  <a:srgbClr val="1E73E6"/>
                </a:solidFill>
              </a:defRPr>
            </a:lvl3pPr>
            <a:lvl4pPr>
              <a:defRPr>
                <a:solidFill>
                  <a:srgbClr val="1E73E6"/>
                </a:solidFill>
              </a:defRPr>
            </a:lvl4pPr>
            <a:lvl5pPr>
              <a:defRPr>
                <a:solidFill>
                  <a:srgbClr val="1E73E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4" name="Content Placeholder 2"/>
          <p:cNvSpPr>
            <a:spLocks noGrp="1"/>
          </p:cNvSpPr>
          <p:nvPr>
            <p:ph idx="14"/>
          </p:nvPr>
        </p:nvSpPr>
        <p:spPr>
          <a:xfrm>
            <a:off x="5924400" y="3464721"/>
            <a:ext cx="4896000" cy="2786400"/>
          </a:xfrm>
        </p:spPr>
        <p:txBody>
          <a:bodyPr/>
          <a:lstStyle>
            <a:lvl1pPr>
              <a:defRPr>
                <a:solidFill>
                  <a:srgbClr val="1E73E6"/>
                </a:solidFill>
              </a:defRPr>
            </a:lvl1pPr>
            <a:lvl2pPr>
              <a:defRPr>
                <a:solidFill>
                  <a:srgbClr val="1E73E6"/>
                </a:solidFill>
              </a:defRPr>
            </a:lvl2pPr>
            <a:lvl3pPr>
              <a:defRPr>
                <a:solidFill>
                  <a:srgbClr val="1E73E6"/>
                </a:solidFill>
              </a:defRPr>
            </a:lvl3pPr>
            <a:lvl4pPr>
              <a:defRPr>
                <a:solidFill>
                  <a:srgbClr val="1E73E6"/>
                </a:solidFill>
              </a:defRPr>
            </a:lvl4pPr>
            <a:lvl5pPr>
              <a:defRPr>
                <a:solidFill>
                  <a:srgbClr val="1E73E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3">
            <a:extLst>
              <a:ext uri="{FF2B5EF4-FFF2-40B4-BE49-F238E27FC236}">
                <a16:creationId xmlns:a16="http://schemas.microsoft.com/office/drawing/2014/main" id="{3FBECB75-F35F-4765-890A-9BF20FE2F625}"/>
              </a:ext>
            </a:extLst>
          </p:cNvPr>
          <p:cNvSpPr>
            <a:spLocks noGrp="1"/>
          </p:cNvSpPr>
          <p:nvPr>
            <p:ph type="dt" sz="half" idx="15"/>
          </p:nvPr>
        </p:nvSpPr>
        <p:spPr>
          <a:xfrm>
            <a:off x="728133" y="6356350"/>
            <a:ext cx="2743200" cy="273050"/>
          </a:xfrm>
          <a:prstGeom prst="rect">
            <a:avLst/>
          </a:prstGeom>
        </p:spPr>
        <p:txBody>
          <a:bodyPr/>
          <a:lstStyle>
            <a:lvl1pPr>
              <a:defRPr/>
            </a:lvl1pPr>
          </a:lstStyle>
          <a:p>
            <a:pPr>
              <a:defRPr/>
            </a:pPr>
            <a:fld id="{77817C0B-B9D2-4F08-93C5-93663E35724F}" type="datetime1">
              <a:rPr lang="en-GB"/>
              <a:pPr>
                <a:defRPr/>
              </a:pPr>
              <a:t>09/06/2021</a:t>
            </a:fld>
            <a:endParaRPr lang="en-GB"/>
          </a:p>
        </p:txBody>
      </p:sp>
      <p:sp>
        <p:nvSpPr>
          <p:cNvPr id="8" name="Footer Placeholder 4">
            <a:extLst>
              <a:ext uri="{FF2B5EF4-FFF2-40B4-BE49-F238E27FC236}">
                <a16:creationId xmlns:a16="http://schemas.microsoft.com/office/drawing/2014/main" id="{1FDED497-ADB4-4C32-ACCB-CFB7A2605CB8}"/>
              </a:ext>
            </a:extLst>
          </p:cNvPr>
          <p:cNvSpPr>
            <a:spLocks noGrp="1"/>
          </p:cNvSpPr>
          <p:nvPr>
            <p:ph type="ftr" sz="quarter" idx="16"/>
          </p:nvPr>
        </p:nvSpPr>
        <p:spPr>
          <a:xfrm>
            <a:off x="4038600" y="6356350"/>
            <a:ext cx="4114800" cy="273050"/>
          </a:xfrm>
          <a:prstGeom prst="rect">
            <a:avLst/>
          </a:prstGeom>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5CF20CF-EB18-45EA-8CD2-AE9AEFE06B60}"/>
              </a:ext>
            </a:extLst>
          </p:cNvPr>
          <p:cNvSpPr>
            <a:spLocks noGrp="1"/>
          </p:cNvSpPr>
          <p:nvPr>
            <p:ph type="sldNum" sz="quarter" idx="17"/>
          </p:nvPr>
        </p:nvSpPr>
        <p:spPr>
          <a:xfrm>
            <a:off x="9067800" y="6356350"/>
            <a:ext cx="2743200" cy="273050"/>
          </a:xfrm>
          <a:prstGeom prst="rect">
            <a:avLst/>
          </a:prstGeom>
        </p:spPr>
        <p:txBody>
          <a:bodyPr/>
          <a:lstStyle>
            <a:lvl1pPr>
              <a:defRPr/>
            </a:lvl1pPr>
          </a:lstStyle>
          <a:p>
            <a:pPr>
              <a:defRPr/>
            </a:pPr>
            <a:fld id="{36B694D8-0B1D-4BE7-A011-CE5F9132F291}" type="slidenum">
              <a:rPr lang="en-GB"/>
              <a:pPr>
                <a:defRPr/>
              </a:pPr>
              <a:t>‹#›</a:t>
            </a:fld>
            <a:endParaRPr lang="en-GB"/>
          </a:p>
        </p:txBody>
      </p:sp>
      <p:pic>
        <p:nvPicPr>
          <p:cNvPr id="13" name="Picture 12">
            <a:extLst>
              <a:ext uri="{FF2B5EF4-FFF2-40B4-BE49-F238E27FC236}">
                <a16:creationId xmlns:a16="http://schemas.microsoft.com/office/drawing/2014/main" id="{CA0525BB-EAD8-174D-8012-B4274578E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96178" y="107306"/>
            <a:ext cx="1714823" cy="290774"/>
          </a:xfrm>
          <a:prstGeom prst="rect">
            <a:avLst/>
          </a:prstGeom>
        </p:spPr>
      </p:pic>
      <p:pic>
        <p:nvPicPr>
          <p:cNvPr id="4" name="Picture 3">
            <a:extLst>
              <a:ext uri="{FF2B5EF4-FFF2-40B4-BE49-F238E27FC236}">
                <a16:creationId xmlns:a16="http://schemas.microsoft.com/office/drawing/2014/main" id="{F62B435E-4D9E-4145-9690-8A6C3930950F}"/>
              </a:ext>
            </a:extLst>
          </p:cNvPr>
          <p:cNvPicPr>
            <a:picLocks noChangeAspect="1"/>
          </p:cNvPicPr>
          <p:nvPr userDrawn="1"/>
        </p:nvPicPr>
        <p:blipFill>
          <a:blip r:embed="rId3"/>
          <a:stretch>
            <a:fillRect/>
          </a:stretch>
        </p:blipFill>
        <p:spPr>
          <a:xfrm>
            <a:off x="8731" y="7555"/>
            <a:ext cx="12183269" cy="781050"/>
          </a:xfrm>
          <a:prstGeom prst="rect">
            <a:avLst/>
          </a:prstGeom>
          <a:solidFill>
            <a:schemeClr val="bg1"/>
          </a:solidFill>
        </p:spPr>
      </p:pic>
    </p:spTree>
    <p:extLst>
      <p:ext uri="{BB962C8B-B14F-4D97-AF65-F5344CB8AC3E}">
        <p14:creationId xmlns:p14="http://schemas.microsoft.com/office/powerpoint/2010/main" val="294957083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Bod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7BB3F4-C950-0449-8FAE-F3C6D171E26C}"/>
              </a:ext>
            </a:extLst>
          </p:cNvPr>
          <p:cNvSpPr/>
          <p:nvPr userDrawn="1"/>
        </p:nvSpPr>
        <p:spPr>
          <a:xfrm>
            <a:off x="0" y="0"/>
            <a:ext cx="12192000" cy="992221"/>
          </a:xfrm>
          <a:prstGeom prst="rect">
            <a:avLst/>
          </a:prstGeom>
          <a:solidFill>
            <a:srgbClr val="F0F4F6"/>
          </a:solidFill>
          <a:ln>
            <a:solidFill>
              <a:srgbClr val="F0F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AA1BE3B8-EAD0-2E4C-B088-E85E23E59AA3}"/>
              </a:ext>
            </a:extLst>
          </p:cNvPr>
          <p:cNvSpPr>
            <a:spLocks noGrp="1"/>
          </p:cNvSpPr>
          <p:nvPr>
            <p:ph type="body" sz="quarter" idx="10" hasCustomPrompt="1"/>
          </p:nvPr>
        </p:nvSpPr>
        <p:spPr>
          <a:xfrm>
            <a:off x="1039091" y="287604"/>
            <a:ext cx="10635824" cy="468444"/>
          </a:xfrm>
          <a:prstGeom prst="rect">
            <a:avLst/>
          </a:prstGeom>
        </p:spPr>
        <p:txBody>
          <a:bodyPr anchor="ctr"/>
          <a:lstStyle>
            <a:lvl1pPr marL="0" indent="0" algn="l">
              <a:buNone/>
              <a:defRPr lang="en-US" sz="2000" b="1" kern="1200" dirty="0">
                <a:solidFill>
                  <a:srgbClr val="565656"/>
                </a:solidFill>
                <a:latin typeface="Tw Cen MT" panose="020B0602020104020603" pitchFamily="34" charset="77"/>
                <a:ea typeface="+mn-ea"/>
                <a:cs typeface="+mn-cs"/>
              </a:defRPr>
            </a:lvl1pPr>
            <a:lvl2pPr marL="457200" indent="0">
              <a:buNone/>
              <a:defRPr/>
            </a:lvl2pPr>
          </a:lstStyle>
          <a:p>
            <a:pPr lvl="0"/>
            <a:r>
              <a:rPr lang="en-US" dirty="0"/>
              <a:t>Heading</a:t>
            </a:r>
          </a:p>
        </p:txBody>
      </p:sp>
      <p:sp>
        <p:nvSpPr>
          <p:cNvPr id="14" name="Text Placeholder 3">
            <a:extLst>
              <a:ext uri="{FF2B5EF4-FFF2-40B4-BE49-F238E27FC236}">
                <a16:creationId xmlns:a16="http://schemas.microsoft.com/office/drawing/2014/main" id="{66A939FF-6D7E-DE40-B7B9-CC25F7277A13}"/>
              </a:ext>
            </a:extLst>
          </p:cNvPr>
          <p:cNvSpPr>
            <a:spLocks noGrp="1"/>
          </p:cNvSpPr>
          <p:nvPr>
            <p:ph type="body" sz="quarter" idx="11" hasCustomPrompt="1"/>
          </p:nvPr>
        </p:nvSpPr>
        <p:spPr>
          <a:xfrm>
            <a:off x="472737" y="1100986"/>
            <a:ext cx="11202192" cy="5193797"/>
          </a:xfrm>
          <a:prstGeom prst="rect">
            <a:avLst/>
          </a:prstGeom>
        </p:spPr>
        <p:txBody>
          <a:bodyPr/>
          <a:lstStyle>
            <a:lvl1pPr marL="0" indent="0">
              <a:buNone/>
              <a:defRPr lang="en-US" sz="1400" b="0" i="0" kern="1200" dirty="0" smtClean="0">
                <a:solidFill>
                  <a:schemeClr val="tx1">
                    <a:lumMod val="85000"/>
                    <a:lumOff val="15000"/>
                  </a:schemeClr>
                </a:solidFill>
                <a:latin typeface="Tw Cen MT" panose="020B0602020104020603" pitchFamily="34" charset="77"/>
                <a:ea typeface="Microsoft JhengHei UI" panose="020B0604030504040204" pitchFamily="34" charset="-120"/>
                <a:cs typeface="+mn-cs"/>
              </a:defRPr>
            </a:lvl1pPr>
            <a:lvl2pPr marL="457200" indent="0">
              <a:buNone/>
              <a:defRPr lang="en-US" sz="1400" kern="1200" dirty="0" smtClean="0">
                <a:solidFill>
                  <a:schemeClr val="bg1"/>
                </a:solidFill>
                <a:latin typeface="Quicksand Light" panose="00000400000000000000" pitchFamily="2" charset="0"/>
                <a:ea typeface="+mn-ea"/>
                <a:cs typeface="+mn-cs"/>
              </a:defRPr>
            </a:lvl2pPr>
            <a:lvl3pPr>
              <a:defRPr lang="en-US" sz="1400" kern="1200" dirty="0" smtClean="0">
                <a:solidFill>
                  <a:schemeClr val="bg1"/>
                </a:solidFill>
                <a:latin typeface="Quicksand Light" panose="00000400000000000000" pitchFamily="2" charset="0"/>
                <a:ea typeface="+mn-ea"/>
                <a:cs typeface="+mn-cs"/>
              </a:defRPr>
            </a:lvl3pPr>
            <a:lvl4pPr>
              <a:defRPr lang="en-US" sz="1400" kern="1200" dirty="0" smtClean="0">
                <a:solidFill>
                  <a:schemeClr val="bg1"/>
                </a:solidFill>
                <a:latin typeface="Quicksand Light" panose="00000400000000000000" pitchFamily="2" charset="0"/>
                <a:ea typeface="+mn-ea"/>
                <a:cs typeface="+mn-cs"/>
              </a:defRPr>
            </a:lvl4pPr>
            <a:lvl5pPr>
              <a:defRPr lang="en-GB" sz="1400" kern="1200" dirty="0">
                <a:solidFill>
                  <a:schemeClr val="bg1"/>
                </a:solidFill>
                <a:latin typeface="Quicksand Light" panose="00000400000000000000" pitchFamily="2" charset="0"/>
                <a:ea typeface="+mn-ea"/>
                <a:cs typeface="+mn-cs"/>
              </a:defRPr>
            </a:lvl5pPr>
          </a:lstStyle>
          <a:p>
            <a:pPr lvl="0"/>
            <a:r>
              <a:rPr lang="en-GB" dirty="0"/>
              <a:t>Add body copy</a:t>
            </a:r>
          </a:p>
        </p:txBody>
      </p:sp>
      <p:pic>
        <p:nvPicPr>
          <p:cNvPr id="8" name="Picture 7">
            <a:extLst>
              <a:ext uri="{FF2B5EF4-FFF2-40B4-BE49-F238E27FC236}">
                <a16:creationId xmlns:a16="http://schemas.microsoft.com/office/drawing/2014/main" id="{3D553BE2-A048-B44F-9DC1-45C549498664}"/>
              </a:ext>
            </a:extLst>
          </p:cNvPr>
          <p:cNvPicPr>
            <a:picLocks noChangeAspect="1"/>
          </p:cNvPicPr>
          <p:nvPr userDrawn="1"/>
        </p:nvPicPr>
        <p:blipFill>
          <a:blip r:embed="rId2"/>
          <a:stretch>
            <a:fillRect/>
          </a:stretch>
        </p:blipFill>
        <p:spPr>
          <a:xfrm>
            <a:off x="242018" y="195439"/>
            <a:ext cx="560610" cy="560610"/>
          </a:xfrm>
          <a:prstGeom prst="rect">
            <a:avLst/>
          </a:prstGeom>
        </p:spPr>
      </p:pic>
      <p:cxnSp>
        <p:nvCxnSpPr>
          <p:cNvPr id="9" name="Straight Connector 8">
            <a:extLst>
              <a:ext uri="{FF2B5EF4-FFF2-40B4-BE49-F238E27FC236}">
                <a16:creationId xmlns:a16="http://schemas.microsoft.com/office/drawing/2014/main" id="{6FDC3B6F-B653-6B41-A5D0-AB79EF9918BC}"/>
              </a:ext>
            </a:extLst>
          </p:cNvPr>
          <p:cNvCxnSpPr>
            <a:cxnSpLocks/>
          </p:cNvCxnSpPr>
          <p:nvPr userDrawn="1"/>
        </p:nvCxnSpPr>
        <p:spPr>
          <a:xfrm>
            <a:off x="971063" y="195438"/>
            <a:ext cx="0" cy="560610"/>
          </a:xfrm>
          <a:prstGeom prst="line">
            <a:avLst/>
          </a:prstGeom>
          <a:ln w="12700">
            <a:solidFill>
              <a:srgbClr val="D91E5B"/>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142105-6BAB-3F4E-BF33-C2784DF07A64}"/>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dirty="0">
                <a:solidFill>
                  <a:srgbClr val="383966"/>
                </a:solidFill>
                <a:effectLst/>
                <a:latin typeface="Quicksand Light" charset="0"/>
                <a:ea typeface="Quicksand Light" charset="0"/>
                <a:cs typeface="Quicksand Light" charset="0"/>
              </a:rPr>
              <a:t>Client confidential</a:t>
            </a:r>
          </a:p>
        </p:txBody>
      </p:sp>
    </p:spTree>
    <p:extLst>
      <p:ext uri="{BB962C8B-B14F-4D97-AF65-F5344CB8AC3E}">
        <p14:creationId xmlns:p14="http://schemas.microsoft.com/office/powerpoint/2010/main" val="176589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914400" y="2415933"/>
            <a:ext cx="6630800" cy="1546400"/>
          </a:xfrm>
          <a:prstGeom prst="rect">
            <a:avLst/>
          </a:prstGeom>
        </p:spPr>
        <p:txBody>
          <a:bodyPr spcFirstLastPara="1" wrap="square" lIns="0" tIns="0" rIns="0" bIns="0" anchor="b"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914400" y="4193133"/>
            <a:ext cx="3324800" cy="1046400"/>
          </a:xfrm>
          <a:prstGeom prst="rect">
            <a:avLst/>
          </a:prstGeom>
        </p:spPr>
        <p:txBody>
          <a:bodyPr spcFirstLastPara="1" wrap="square" lIns="0" tIns="0" rIns="0" bIns="0" anchor="t" anchorCtr="0"/>
          <a:lstStyle>
            <a:lvl1pPr lvl="0" rtl="0">
              <a:spcBef>
                <a:spcPts val="0"/>
              </a:spcBef>
              <a:spcAft>
                <a:spcPts val="0"/>
              </a:spcAft>
              <a:buClr>
                <a:srgbClr val="A7A4BC"/>
              </a:buClr>
              <a:buSzPts val="1800"/>
              <a:buNone/>
              <a:defRPr sz="2400">
                <a:solidFill>
                  <a:srgbClr val="A7A4BC"/>
                </a:solidFill>
              </a:defRPr>
            </a:lvl1pPr>
            <a:lvl2pPr lvl="1" rtl="0">
              <a:spcBef>
                <a:spcPts val="0"/>
              </a:spcBef>
              <a:spcAft>
                <a:spcPts val="0"/>
              </a:spcAft>
              <a:buClr>
                <a:srgbClr val="A7A4BC"/>
              </a:buClr>
              <a:buSzPts val="1800"/>
              <a:buNone/>
              <a:defRPr sz="2400">
                <a:solidFill>
                  <a:srgbClr val="A7A4BC"/>
                </a:solidFill>
              </a:defRPr>
            </a:lvl2pPr>
            <a:lvl3pPr lvl="2" rtl="0">
              <a:spcBef>
                <a:spcPts val="0"/>
              </a:spcBef>
              <a:spcAft>
                <a:spcPts val="0"/>
              </a:spcAft>
              <a:buClr>
                <a:srgbClr val="A7A4BC"/>
              </a:buClr>
              <a:buSzPts val="1800"/>
              <a:buNone/>
              <a:defRPr sz="2400">
                <a:solidFill>
                  <a:srgbClr val="A7A4BC"/>
                </a:solidFill>
              </a:defRPr>
            </a:lvl3pPr>
            <a:lvl4pPr lvl="3" rtl="0">
              <a:spcBef>
                <a:spcPts val="0"/>
              </a:spcBef>
              <a:spcAft>
                <a:spcPts val="0"/>
              </a:spcAft>
              <a:buClr>
                <a:srgbClr val="A7A4BC"/>
              </a:buClr>
              <a:buSzPts val="1800"/>
              <a:buNone/>
              <a:defRPr sz="2400">
                <a:solidFill>
                  <a:srgbClr val="A7A4BC"/>
                </a:solidFill>
              </a:defRPr>
            </a:lvl4pPr>
            <a:lvl5pPr lvl="4" rtl="0">
              <a:spcBef>
                <a:spcPts val="0"/>
              </a:spcBef>
              <a:spcAft>
                <a:spcPts val="0"/>
              </a:spcAft>
              <a:buClr>
                <a:srgbClr val="A7A4BC"/>
              </a:buClr>
              <a:buSzPts val="1800"/>
              <a:buNone/>
              <a:defRPr sz="2400">
                <a:solidFill>
                  <a:srgbClr val="A7A4BC"/>
                </a:solidFill>
              </a:defRPr>
            </a:lvl5pPr>
            <a:lvl6pPr lvl="5" rtl="0">
              <a:spcBef>
                <a:spcPts val="0"/>
              </a:spcBef>
              <a:spcAft>
                <a:spcPts val="0"/>
              </a:spcAft>
              <a:buClr>
                <a:srgbClr val="A7A4BC"/>
              </a:buClr>
              <a:buSzPts val="1800"/>
              <a:buNone/>
              <a:defRPr sz="2400">
                <a:solidFill>
                  <a:srgbClr val="A7A4BC"/>
                </a:solidFill>
              </a:defRPr>
            </a:lvl6pPr>
            <a:lvl7pPr lvl="6" rtl="0">
              <a:spcBef>
                <a:spcPts val="0"/>
              </a:spcBef>
              <a:spcAft>
                <a:spcPts val="0"/>
              </a:spcAft>
              <a:buClr>
                <a:srgbClr val="A7A4BC"/>
              </a:buClr>
              <a:buSzPts val="1800"/>
              <a:buNone/>
              <a:defRPr sz="2400">
                <a:solidFill>
                  <a:srgbClr val="A7A4BC"/>
                </a:solidFill>
              </a:defRPr>
            </a:lvl7pPr>
            <a:lvl8pPr lvl="7" rtl="0">
              <a:spcBef>
                <a:spcPts val="0"/>
              </a:spcBef>
              <a:spcAft>
                <a:spcPts val="0"/>
              </a:spcAft>
              <a:buClr>
                <a:srgbClr val="A7A4BC"/>
              </a:buClr>
              <a:buSzPts val="1800"/>
              <a:buNone/>
              <a:defRPr sz="2400">
                <a:solidFill>
                  <a:srgbClr val="A7A4BC"/>
                </a:solidFill>
              </a:defRPr>
            </a:lvl8pPr>
            <a:lvl9pPr lvl="8" rtl="0">
              <a:spcBef>
                <a:spcPts val="0"/>
              </a:spcBef>
              <a:spcAft>
                <a:spcPts val="0"/>
              </a:spcAft>
              <a:buClr>
                <a:srgbClr val="A7A4BC"/>
              </a:buClr>
              <a:buSzPts val="1800"/>
              <a:buNone/>
              <a:defRPr sz="2400">
                <a:solidFill>
                  <a:srgbClr val="A7A4BC"/>
                </a:solidFill>
              </a:defRPr>
            </a:lvl9pPr>
          </a:lstStyle>
          <a:p>
            <a:endParaRPr/>
          </a:p>
        </p:txBody>
      </p:sp>
    </p:spTree>
    <p:extLst>
      <p:ext uri="{BB962C8B-B14F-4D97-AF65-F5344CB8AC3E}">
        <p14:creationId xmlns:p14="http://schemas.microsoft.com/office/powerpoint/2010/main" val="73364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REO_Blank">
    <p:spTree>
      <p:nvGrpSpPr>
        <p:cNvPr id="1" name=""/>
        <p:cNvGrpSpPr/>
        <p:nvPr/>
      </p:nvGrpSpPr>
      <p:grpSpPr>
        <a:xfrm>
          <a:off x="0" y="0"/>
          <a:ext cx="0" cy="0"/>
          <a:chOff x="0" y="0"/>
          <a:chExt cx="0" cy="0"/>
        </a:xfrm>
      </p:grpSpPr>
      <p:pic>
        <p:nvPicPr>
          <p:cNvPr id="8" name="Picture 7" descr="A group of people standing in front of a crowd&#10;&#10;Description automatically generated">
            <a:extLst>
              <a:ext uri="{FF2B5EF4-FFF2-40B4-BE49-F238E27FC236}">
                <a16:creationId xmlns:a16="http://schemas.microsoft.com/office/drawing/2014/main" id="{00041834-82B5-0548-A2CB-F5E64BCD0D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51000" y="2794000"/>
            <a:ext cx="10541000" cy="4064000"/>
          </a:xfrm>
          <a:prstGeom prst="rect">
            <a:avLst/>
          </a:prstGeom>
        </p:spPr>
      </p:pic>
      <p:pic>
        <p:nvPicPr>
          <p:cNvPr id="9" name="Picture 8">
            <a:extLst>
              <a:ext uri="{FF2B5EF4-FFF2-40B4-BE49-F238E27FC236}">
                <a16:creationId xmlns:a16="http://schemas.microsoft.com/office/drawing/2014/main" id="{175AAA9C-1076-3642-AE35-64C747A3BBC9}"/>
              </a:ext>
            </a:extLst>
          </p:cNvPr>
          <p:cNvPicPr>
            <a:picLocks noChangeAspect="1"/>
          </p:cNvPicPr>
          <p:nvPr userDrawn="1"/>
        </p:nvPicPr>
        <p:blipFill>
          <a:blip r:embed="rId3"/>
          <a:stretch>
            <a:fillRect/>
          </a:stretch>
        </p:blipFill>
        <p:spPr>
          <a:xfrm>
            <a:off x="11463130" y="139531"/>
            <a:ext cx="562270" cy="562270"/>
          </a:xfrm>
          <a:prstGeom prst="rect">
            <a:avLst/>
          </a:prstGeom>
        </p:spPr>
      </p:pic>
    </p:spTree>
    <p:extLst>
      <p:ext uri="{BB962C8B-B14F-4D97-AF65-F5344CB8AC3E}">
        <p14:creationId xmlns:p14="http://schemas.microsoft.com/office/powerpoint/2010/main" val="3129765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REO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F0403C-B1F5-8842-B47B-8CB0859BA522}"/>
              </a:ext>
            </a:extLst>
          </p:cNvPr>
          <p:cNvSpPr/>
          <p:nvPr userDrawn="1"/>
        </p:nvSpPr>
        <p:spPr>
          <a:xfrm>
            <a:off x="0" y="0"/>
            <a:ext cx="12192000" cy="992221"/>
          </a:xfrm>
          <a:prstGeom prst="rect">
            <a:avLst/>
          </a:prstGeom>
          <a:solidFill>
            <a:srgbClr val="F0F4F6"/>
          </a:solidFill>
          <a:ln>
            <a:solidFill>
              <a:srgbClr val="F0F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2">
            <a:extLst>
              <a:ext uri="{FF2B5EF4-FFF2-40B4-BE49-F238E27FC236}">
                <a16:creationId xmlns:a16="http://schemas.microsoft.com/office/drawing/2014/main" id="{4324F1C4-8940-5244-AD08-B989E7C8EDE3}"/>
              </a:ext>
            </a:extLst>
          </p:cNvPr>
          <p:cNvSpPr>
            <a:spLocks noGrp="1"/>
          </p:cNvSpPr>
          <p:nvPr>
            <p:ph type="body" sz="quarter" idx="10" hasCustomPrompt="1"/>
          </p:nvPr>
        </p:nvSpPr>
        <p:spPr>
          <a:xfrm>
            <a:off x="1039091" y="287604"/>
            <a:ext cx="10635824" cy="468444"/>
          </a:xfrm>
          <a:prstGeom prst="rect">
            <a:avLst/>
          </a:prstGeom>
        </p:spPr>
        <p:txBody>
          <a:bodyPr anchor="ctr"/>
          <a:lstStyle>
            <a:lvl1pPr marL="0" indent="0" algn="l">
              <a:buNone/>
              <a:defRPr lang="en-US" sz="2000" b="1" kern="1200" dirty="0">
                <a:solidFill>
                  <a:srgbClr val="565656"/>
                </a:solidFill>
                <a:latin typeface="Tw Cen MT" panose="020B0602020104020603" pitchFamily="34" charset="77"/>
                <a:ea typeface="+mn-ea"/>
                <a:cs typeface="+mn-cs"/>
              </a:defRPr>
            </a:lvl1pPr>
            <a:lvl2pPr marL="457200" indent="0">
              <a:buNone/>
              <a:defRPr/>
            </a:lvl2pPr>
          </a:lstStyle>
          <a:p>
            <a:pPr lvl="0"/>
            <a:r>
              <a:rPr lang="en-US" dirty="0"/>
              <a:t>Heading</a:t>
            </a:r>
          </a:p>
        </p:txBody>
      </p:sp>
      <p:sp>
        <p:nvSpPr>
          <p:cNvPr id="9" name="Text Placeholder 3">
            <a:extLst>
              <a:ext uri="{FF2B5EF4-FFF2-40B4-BE49-F238E27FC236}">
                <a16:creationId xmlns:a16="http://schemas.microsoft.com/office/drawing/2014/main" id="{A48E4ABD-9E85-8F45-9F53-B91CA0ADF2B7}"/>
              </a:ext>
            </a:extLst>
          </p:cNvPr>
          <p:cNvSpPr>
            <a:spLocks noGrp="1"/>
          </p:cNvSpPr>
          <p:nvPr>
            <p:ph type="body" sz="quarter" idx="11" hasCustomPrompt="1"/>
          </p:nvPr>
        </p:nvSpPr>
        <p:spPr>
          <a:xfrm>
            <a:off x="472737" y="1100986"/>
            <a:ext cx="11202192" cy="5193797"/>
          </a:xfrm>
          <a:prstGeom prst="rect">
            <a:avLst/>
          </a:prstGeom>
        </p:spPr>
        <p:txBody>
          <a:bodyPr/>
          <a:lstStyle>
            <a:lvl1pPr marL="0" indent="0">
              <a:buNone/>
              <a:defRPr lang="en-US" sz="1400" b="0" i="0" kern="1200" dirty="0" smtClean="0">
                <a:solidFill>
                  <a:schemeClr val="tx1">
                    <a:lumMod val="85000"/>
                    <a:lumOff val="15000"/>
                  </a:schemeClr>
                </a:solidFill>
                <a:latin typeface="Tw Cen MT" panose="020B0602020104020603" pitchFamily="34" charset="77"/>
                <a:ea typeface="Microsoft JhengHei UI" panose="020B0604030504040204" pitchFamily="34" charset="-120"/>
                <a:cs typeface="+mn-cs"/>
              </a:defRPr>
            </a:lvl1pPr>
            <a:lvl2pPr marL="457200" indent="0">
              <a:buNone/>
              <a:defRPr lang="en-US" sz="1400" kern="1200" dirty="0" smtClean="0">
                <a:solidFill>
                  <a:schemeClr val="bg1"/>
                </a:solidFill>
                <a:latin typeface="Quicksand Light" panose="00000400000000000000" pitchFamily="2" charset="0"/>
                <a:ea typeface="+mn-ea"/>
                <a:cs typeface="+mn-cs"/>
              </a:defRPr>
            </a:lvl2pPr>
            <a:lvl3pPr>
              <a:defRPr lang="en-US" sz="1400" kern="1200" dirty="0" smtClean="0">
                <a:solidFill>
                  <a:schemeClr val="bg1"/>
                </a:solidFill>
                <a:latin typeface="Quicksand Light" panose="00000400000000000000" pitchFamily="2" charset="0"/>
                <a:ea typeface="+mn-ea"/>
                <a:cs typeface="+mn-cs"/>
              </a:defRPr>
            </a:lvl3pPr>
            <a:lvl4pPr>
              <a:defRPr lang="en-US" sz="1400" kern="1200" dirty="0" smtClean="0">
                <a:solidFill>
                  <a:schemeClr val="bg1"/>
                </a:solidFill>
                <a:latin typeface="Quicksand Light" panose="00000400000000000000" pitchFamily="2" charset="0"/>
                <a:ea typeface="+mn-ea"/>
                <a:cs typeface="+mn-cs"/>
              </a:defRPr>
            </a:lvl4pPr>
            <a:lvl5pPr>
              <a:defRPr lang="en-GB" sz="1400" kern="1200" dirty="0">
                <a:solidFill>
                  <a:schemeClr val="bg1"/>
                </a:solidFill>
                <a:latin typeface="Quicksand Light" panose="00000400000000000000" pitchFamily="2" charset="0"/>
                <a:ea typeface="+mn-ea"/>
                <a:cs typeface="+mn-cs"/>
              </a:defRPr>
            </a:lvl5pPr>
          </a:lstStyle>
          <a:p>
            <a:pPr lvl="0"/>
            <a:r>
              <a:rPr lang="en-GB" dirty="0"/>
              <a:t>Add body copy</a:t>
            </a:r>
          </a:p>
        </p:txBody>
      </p:sp>
      <p:pic>
        <p:nvPicPr>
          <p:cNvPr id="10" name="Picture 9">
            <a:extLst>
              <a:ext uri="{FF2B5EF4-FFF2-40B4-BE49-F238E27FC236}">
                <a16:creationId xmlns:a16="http://schemas.microsoft.com/office/drawing/2014/main" id="{F4876879-3510-E34F-B062-4CDC31B9532B}"/>
              </a:ext>
            </a:extLst>
          </p:cNvPr>
          <p:cNvPicPr>
            <a:picLocks noChangeAspect="1"/>
          </p:cNvPicPr>
          <p:nvPr userDrawn="1"/>
        </p:nvPicPr>
        <p:blipFill>
          <a:blip r:embed="rId2"/>
          <a:stretch>
            <a:fillRect/>
          </a:stretch>
        </p:blipFill>
        <p:spPr>
          <a:xfrm>
            <a:off x="242018" y="195439"/>
            <a:ext cx="560610" cy="560610"/>
          </a:xfrm>
          <a:prstGeom prst="rect">
            <a:avLst/>
          </a:prstGeom>
        </p:spPr>
      </p:pic>
      <p:cxnSp>
        <p:nvCxnSpPr>
          <p:cNvPr id="11" name="Straight Connector 10">
            <a:extLst>
              <a:ext uri="{FF2B5EF4-FFF2-40B4-BE49-F238E27FC236}">
                <a16:creationId xmlns:a16="http://schemas.microsoft.com/office/drawing/2014/main" id="{080F1B47-872C-544F-AD5C-3B2A98F487E4}"/>
              </a:ext>
            </a:extLst>
          </p:cNvPr>
          <p:cNvCxnSpPr>
            <a:cxnSpLocks/>
          </p:cNvCxnSpPr>
          <p:nvPr userDrawn="1"/>
        </p:nvCxnSpPr>
        <p:spPr>
          <a:xfrm>
            <a:off x="971063" y="195438"/>
            <a:ext cx="0" cy="560610"/>
          </a:xfrm>
          <a:prstGeom prst="line">
            <a:avLst/>
          </a:prstGeom>
          <a:ln w="12700">
            <a:solidFill>
              <a:srgbClr val="D91E5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D4434F-257B-2440-820B-AD6FE6E03CEB}"/>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dirty="0">
                <a:solidFill>
                  <a:srgbClr val="383966"/>
                </a:solidFill>
                <a:effectLst/>
                <a:latin typeface="Quicksand Light" charset="0"/>
                <a:ea typeface="Quicksand Light" charset="0"/>
                <a:cs typeface="Quicksand Light" charset="0"/>
              </a:rPr>
              <a:t>Client confidential</a:t>
            </a:r>
          </a:p>
        </p:txBody>
      </p:sp>
    </p:spTree>
    <p:extLst>
      <p:ext uri="{BB962C8B-B14F-4D97-AF65-F5344CB8AC3E}">
        <p14:creationId xmlns:p14="http://schemas.microsoft.com/office/powerpoint/2010/main" val="3954275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REO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989E4C-8792-4740-92B0-CC6AAEFEFAA9}"/>
              </a:ext>
            </a:extLst>
          </p:cNvPr>
          <p:cNvSpPr/>
          <p:nvPr userDrawn="1"/>
        </p:nvSpPr>
        <p:spPr>
          <a:xfrm>
            <a:off x="0" y="0"/>
            <a:ext cx="4334933" cy="6858000"/>
          </a:xfrm>
          <a:prstGeom prst="rect">
            <a:avLst/>
          </a:prstGeom>
          <a:solidFill>
            <a:srgbClr val="F0F4F6"/>
          </a:solidFill>
          <a:ln>
            <a:solidFill>
              <a:srgbClr val="F0F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2AA7A81-DC6D-D14A-8F29-1A67848B0DB8}"/>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dirty="0">
                <a:solidFill>
                  <a:srgbClr val="383966"/>
                </a:solidFill>
                <a:effectLst/>
                <a:latin typeface="Quicksand Light" charset="0"/>
                <a:ea typeface="Quicksand Light" charset="0"/>
                <a:cs typeface="Quicksand Light" charset="0"/>
              </a:rPr>
              <a:t>Client confidential</a:t>
            </a:r>
          </a:p>
        </p:txBody>
      </p:sp>
      <p:sp>
        <p:nvSpPr>
          <p:cNvPr id="14" name="Text Placeholder 2">
            <a:extLst>
              <a:ext uri="{FF2B5EF4-FFF2-40B4-BE49-F238E27FC236}">
                <a16:creationId xmlns:a16="http://schemas.microsoft.com/office/drawing/2014/main" id="{8EB1EE19-4483-AB41-AF6D-065F3C7C20EE}"/>
              </a:ext>
            </a:extLst>
          </p:cNvPr>
          <p:cNvSpPr>
            <a:spLocks noGrp="1"/>
          </p:cNvSpPr>
          <p:nvPr>
            <p:ph type="body" sz="quarter" idx="10" hasCustomPrompt="1"/>
          </p:nvPr>
        </p:nvSpPr>
        <p:spPr>
          <a:xfrm>
            <a:off x="1039091" y="287604"/>
            <a:ext cx="2934593" cy="468444"/>
          </a:xfrm>
          <a:prstGeom prst="rect">
            <a:avLst/>
          </a:prstGeom>
        </p:spPr>
        <p:txBody>
          <a:bodyPr anchor="ctr"/>
          <a:lstStyle>
            <a:lvl1pPr marL="0" indent="0" algn="l">
              <a:buNone/>
              <a:defRPr lang="en-US" sz="1700" b="1" kern="1200" dirty="0">
                <a:solidFill>
                  <a:srgbClr val="555656"/>
                </a:solidFill>
                <a:latin typeface="Tw Cen MT" panose="020B0602020104020603" pitchFamily="34" charset="77"/>
                <a:ea typeface="+mn-ea"/>
                <a:cs typeface="+mn-cs"/>
              </a:defRPr>
            </a:lvl1pPr>
            <a:lvl2pPr marL="457200" indent="0">
              <a:buNone/>
              <a:defRPr/>
            </a:lvl2pPr>
          </a:lstStyle>
          <a:p>
            <a:pPr lvl="0"/>
            <a:r>
              <a:rPr lang="en-US" dirty="0"/>
              <a:t>Heading</a:t>
            </a:r>
          </a:p>
        </p:txBody>
      </p:sp>
      <p:sp>
        <p:nvSpPr>
          <p:cNvPr id="15" name="Text Placeholder 3">
            <a:extLst>
              <a:ext uri="{FF2B5EF4-FFF2-40B4-BE49-F238E27FC236}">
                <a16:creationId xmlns:a16="http://schemas.microsoft.com/office/drawing/2014/main" id="{93203F3E-61B7-DE44-ADE3-B7A04438AD8F}"/>
              </a:ext>
            </a:extLst>
          </p:cNvPr>
          <p:cNvSpPr>
            <a:spLocks noGrp="1"/>
          </p:cNvSpPr>
          <p:nvPr>
            <p:ph type="body" sz="quarter" idx="11" hasCustomPrompt="1"/>
          </p:nvPr>
        </p:nvSpPr>
        <p:spPr>
          <a:xfrm>
            <a:off x="349957" y="2243380"/>
            <a:ext cx="3635017" cy="2371240"/>
          </a:xfrm>
          <a:prstGeom prst="rect">
            <a:avLst/>
          </a:prstGeom>
        </p:spPr>
        <p:txBody>
          <a:bodyPr anchor="ctr"/>
          <a:lstStyle>
            <a:lvl1pPr marL="0" indent="0">
              <a:buNone/>
              <a:defRPr lang="en-GB" sz="2000" b="1" kern="1200" dirty="0">
                <a:solidFill>
                  <a:schemeClr val="bg2">
                    <a:lumMod val="25000"/>
                  </a:schemeClr>
                </a:solidFill>
                <a:latin typeface="Tw Cen MT" panose="020B0602020104020603" pitchFamily="34" charset="77"/>
                <a:ea typeface="+mn-ea"/>
                <a:cs typeface="+mn-cs"/>
              </a:defRPr>
            </a:lvl1pPr>
            <a:lvl2pPr marL="457200" indent="0">
              <a:buNone/>
              <a:defRPr lang="en-US" sz="1400" kern="1200" dirty="0" smtClean="0">
                <a:solidFill>
                  <a:schemeClr val="bg1"/>
                </a:solidFill>
                <a:latin typeface="Quicksand Light" panose="00000400000000000000" pitchFamily="2" charset="0"/>
                <a:ea typeface="+mn-ea"/>
                <a:cs typeface="+mn-cs"/>
              </a:defRPr>
            </a:lvl2pPr>
            <a:lvl3pPr>
              <a:defRPr lang="en-US" sz="1400" kern="1200" dirty="0" smtClean="0">
                <a:solidFill>
                  <a:schemeClr val="bg1"/>
                </a:solidFill>
                <a:latin typeface="Quicksand Light" panose="00000400000000000000" pitchFamily="2" charset="0"/>
                <a:ea typeface="+mn-ea"/>
                <a:cs typeface="+mn-cs"/>
              </a:defRPr>
            </a:lvl3pPr>
            <a:lvl4pPr>
              <a:defRPr lang="en-US" sz="1400" kern="1200" dirty="0" smtClean="0">
                <a:solidFill>
                  <a:schemeClr val="bg1"/>
                </a:solidFill>
                <a:latin typeface="Quicksand Light" panose="00000400000000000000" pitchFamily="2" charset="0"/>
                <a:ea typeface="+mn-ea"/>
                <a:cs typeface="+mn-cs"/>
              </a:defRPr>
            </a:lvl4pPr>
            <a:lvl5pPr>
              <a:defRPr lang="en-GB" sz="1400" kern="1200" dirty="0">
                <a:solidFill>
                  <a:schemeClr val="bg1"/>
                </a:solidFill>
                <a:latin typeface="Quicksand Light" panose="00000400000000000000" pitchFamily="2" charset="0"/>
                <a:ea typeface="+mn-ea"/>
                <a:cs typeface="+mn-cs"/>
              </a:defRPr>
            </a:lvl5pPr>
          </a:lstStyle>
          <a:p>
            <a:pPr lvl="0"/>
            <a:r>
              <a:rPr lang="en-GB" dirty="0"/>
              <a:t>You can use this section to lead into the content on the right whilst using pink to highlight key words.</a:t>
            </a:r>
          </a:p>
        </p:txBody>
      </p:sp>
      <p:pic>
        <p:nvPicPr>
          <p:cNvPr id="16" name="Picture 15">
            <a:extLst>
              <a:ext uri="{FF2B5EF4-FFF2-40B4-BE49-F238E27FC236}">
                <a16:creationId xmlns:a16="http://schemas.microsoft.com/office/drawing/2014/main" id="{D6D91481-F495-2B4B-9977-1A6D88367BC4}"/>
              </a:ext>
            </a:extLst>
          </p:cNvPr>
          <p:cNvPicPr>
            <a:picLocks noChangeAspect="1"/>
          </p:cNvPicPr>
          <p:nvPr userDrawn="1"/>
        </p:nvPicPr>
        <p:blipFill>
          <a:blip r:embed="rId2"/>
          <a:stretch>
            <a:fillRect/>
          </a:stretch>
        </p:blipFill>
        <p:spPr>
          <a:xfrm>
            <a:off x="242018" y="195439"/>
            <a:ext cx="560610" cy="560610"/>
          </a:xfrm>
          <a:prstGeom prst="rect">
            <a:avLst/>
          </a:prstGeom>
        </p:spPr>
      </p:pic>
      <p:cxnSp>
        <p:nvCxnSpPr>
          <p:cNvPr id="17" name="Straight Connector 16">
            <a:extLst>
              <a:ext uri="{FF2B5EF4-FFF2-40B4-BE49-F238E27FC236}">
                <a16:creationId xmlns:a16="http://schemas.microsoft.com/office/drawing/2014/main" id="{71B2F8C2-9E35-9C4B-8307-E049D77C7D77}"/>
              </a:ext>
            </a:extLst>
          </p:cNvPr>
          <p:cNvCxnSpPr>
            <a:cxnSpLocks/>
          </p:cNvCxnSpPr>
          <p:nvPr userDrawn="1"/>
        </p:nvCxnSpPr>
        <p:spPr>
          <a:xfrm>
            <a:off x="971063" y="195438"/>
            <a:ext cx="0" cy="560610"/>
          </a:xfrm>
          <a:prstGeom prst="line">
            <a:avLst/>
          </a:prstGeom>
          <a:ln w="12700">
            <a:solidFill>
              <a:srgbClr val="D91E5B"/>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6C88E6BD-1F72-6443-AB03-47986893148B}"/>
              </a:ext>
            </a:extLst>
          </p:cNvPr>
          <p:cNvSpPr>
            <a:spLocks noGrp="1"/>
          </p:cNvSpPr>
          <p:nvPr>
            <p:ph type="body" sz="quarter" idx="12" hasCustomPrompt="1"/>
          </p:nvPr>
        </p:nvSpPr>
        <p:spPr>
          <a:xfrm>
            <a:off x="4831735" y="1043652"/>
            <a:ext cx="6050668" cy="1789859"/>
          </a:xfrm>
          <a:prstGeom prst="rect">
            <a:avLst/>
          </a:prstGeom>
        </p:spPr>
        <p:txBody>
          <a:bodyPr/>
          <a:lstStyle>
            <a:lvl1pPr marL="285750" indent="-285750">
              <a:buClr>
                <a:srgbClr val="D7205C"/>
              </a:buClr>
              <a:buFont typeface="Wingdings" pitchFamily="2" charset="2"/>
              <a:buChar char="§"/>
              <a:defRPr sz="1400" b="0" i="0">
                <a:solidFill>
                  <a:schemeClr val="tx1">
                    <a:lumMod val="85000"/>
                    <a:lumOff val="15000"/>
                  </a:schemeClr>
                </a:solidFill>
                <a:latin typeface="Tw Cen MT" panose="020B0602020104020603" pitchFamily="34" charset="77"/>
                <a:ea typeface="Microsoft JhengHei UI" panose="020B0604030504040204" pitchFamily="34" charset="-120"/>
              </a:defRPr>
            </a:lvl1pPr>
            <a:lvl4pPr>
              <a:defRPr b="0" i="0">
                <a:latin typeface="Microsoft JhengHei UI" panose="020B0604030504040204" pitchFamily="34" charset="-120"/>
                <a:ea typeface="Microsoft JhengHei UI" panose="020B0604030504040204" pitchFamily="34" charset="-120"/>
              </a:defRPr>
            </a:lvl4pPr>
            <a:lvl5pPr marL="1828800" indent="0">
              <a:buNone/>
              <a:defRPr lang="en-GB" b="0" i="0" smtClean="0">
                <a:effectLst/>
              </a:defRPr>
            </a:lvl5pPr>
          </a:lstStyle>
          <a:p>
            <a:pPr lvl="0"/>
            <a:r>
              <a:rPr lang="en-GB" dirty="0"/>
              <a:t>Use square pink bullet points to highlight</a:t>
            </a:r>
          </a:p>
          <a:p>
            <a:pPr lvl="0"/>
            <a:endParaRPr lang="en-GB" dirty="0"/>
          </a:p>
          <a:p>
            <a:pPr lvl="0"/>
            <a:r>
              <a:rPr lang="en-GB" dirty="0"/>
              <a:t>Use square pink bullet points to highlight</a:t>
            </a:r>
          </a:p>
          <a:p>
            <a:pPr lvl="0"/>
            <a:endParaRPr lang="en-GB" dirty="0"/>
          </a:p>
          <a:p>
            <a:pPr lvl="0"/>
            <a:r>
              <a:rPr lang="en-GB" dirty="0"/>
              <a:t>Use square pink bullet points to highlight</a:t>
            </a:r>
          </a:p>
          <a:p>
            <a:pPr lvl="0"/>
            <a:endParaRPr lang="en-GB" dirty="0"/>
          </a:p>
        </p:txBody>
      </p:sp>
      <p:sp>
        <p:nvSpPr>
          <p:cNvPr id="19" name="Text Placeholder 17">
            <a:extLst>
              <a:ext uri="{FF2B5EF4-FFF2-40B4-BE49-F238E27FC236}">
                <a16:creationId xmlns:a16="http://schemas.microsoft.com/office/drawing/2014/main" id="{43F8A2B4-2C63-734B-8656-C0B03B0F8EDB}"/>
              </a:ext>
            </a:extLst>
          </p:cNvPr>
          <p:cNvSpPr>
            <a:spLocks noGrp="1"/>
          </p:cNvSpPr>
          <p:nvPr>
            <p:ph type="body" sz="quarter" idx="13" hasCustomPrompt="1"/>
          </p:nvPr>
        </p:nvSpPr>
        <p:spPr>
          <a:xfrm>
            <a:off x="4831735" y="349648"/>
            <a:ext cx="6557962" cy="406400"/>
          </a:xfrm>
          <a:prstGeom prst="rect">
            <a:avLst/>
          </a:prstGeom>
        </p:spPr>
        <p:txBody>
          <a:bodyPr/>
          <a:lstStyle>
            <a:lvl1pPr marL="0" indent="0">
              <a:buNone/>
              <a:defRPr sz="1400">
                <a:solidFill>
                  <a:schemeClr val="tx1">
                    <a:lumMod val="85000"/>
                    <a:lumOff val="15000"/>
                  </a:schemeClr>
                </a:solidFill>
                <a:latin typeface="Tw Cen MT" panose="020B0602020104020603" pitchFamily="34" charset="77"/>
                <a:ea typeface="Microsoft JhengHei UI" panose="020B0604030504040204" pitchFamily="34" charset="-120"/>
              </a:defRPr>
            </a:lvl1pPr>
          </a:lstStyle>
          <a:p>
            <a:pPr lvl="0"/>
            <a:r>
              <a:rPr lang="en-GB" dirty="0"/>
              <a:t>This might be some sentence to start the below content</a:t>
            </a:r>
          </a:p>
        </p:txBody>
      </p:sp>
    </p:spTree>
    <p:extLst>
      <p:ext uri="{BB962C8B-B14F-4D97-AF65-F5344CB8AC3E}">
        <p14:creationId xmlns:p14="http://schemas.microsoft.com/office/powerpoint/2010/main" val="956748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REO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989E4C-8792-4740-92B0-CC6AAEFEFAA9}"/>
              </a:ext>
            </a:extLst>
          </p:cNvPr>
          <p:cNvSpPr/>
          <p:nvPr userDrawn="1"/>
        </p:nvSpPr>
        <p:spPr>
          <a:xfrm>
            <a:off x="0" y="0"/>
            <a:ext cx="4334933" cy="6858000"/>
          </a:xfrm>
          <a:prstGeom prst="rect">
            <a:avLst/>
          </a:prstGeom>
          <a:solidFill>
            <a:srgbClr val="F0F4F6"/>
          </a:solidFill>
          <a:ln>
            <a:solidFill>
              <a:srgbClr val="F0F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2AA7A81-DC6D-D14A-8F29-1A67848B0DB8}"/>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dirty="0">
                <a:solidFill>
                  <a:srgbClr val="383966"/>
                </a:solidFill>
                <a:effectLst/>
                <a:latin typeface="Quicksand Light" charset="0"/>
                <a:ea typeface="Quicksand Light" charset="0"/>
                <a:cs typeface="Quicksand Light" charset="0"/>
              </a:rPr>
              <a:t>Client confidential</a:t>
            </a:r>
          </a:p>
        </p:txBody>
      </p:sp>
      <p:sp>
        <p:nvSpPr>
          <p:cNvPr id="14" name="Text Placeholder 2">
            <a:extLst>
              <a:ext uri="{FF2B5EF4-FFF2-40B4-BE49-F238E27FC236}">
                <a16:creationId xmlns:a16="http://schemas.microsoft.com/office/drawing/2014/main" id="{8EB1EE19-4483-AB41-AF6D-065F3C7C20EE}"/>
              </a:ext>
            </a:extLst>
          </p:cNvPr>
          <p:cNvSpPr>
            <a:spLocks noGrp="1"/>
          </p:cNvSpPr>
          <p:nvPr>
            <p:ph type="body" sz="quarter" idx="10" hasCustomPrompt="1"/>
          </p:nvPr>
        </p:nvSpPr>
        <p:spPr>
          <a:xfrm>
            <a:off x="1039091" y="287604"/>
            <a:ext cx="2934593" cy="468444"/>
          </a:xfrm>
          <a:prstGeom prst="rect">
            <a:avLst/>
          </a:prstGeom>
        </p:spPr>
        <p:txBody>
          <a:bodyPr anchor="ctr"/>
          <a:lstStyle>
            <a:lvl1pPr marL="0" indent="0" algn="l">
              <a:buNone/>
              <a:defRPr lang="en-US" sz="1700" b="1" kern="1200" dirty="0">
                <a:solidFill>
                  <a:srgbClr val="555656"/>
                </a:solidFill>
                <a:latin typeface="Tw Cen MT" panose="020B0602020104020603" pitchFamily="34" charset="77"/>
                <a:ea typeface="+mn-ea"/>
                <a:cs typeface="+mn-cs"/>
              </a:defRPr>
            </a:lvl1pPr>
            <a:lvl2pPr marL="457200" indent="0">
              <a:buNone/>
              <a:defRPr/>
            </a:lvl2pPr>
          </a:lstStyle>
          <a:p>
            <a:pPr lvl="0"/>
            <a:r>
              <a:rPr lang="en-US" dirty="0"/>
              <a:t>Heading</a:t>
            </a:r>
          </a:p>
        </p:txBody>
      </p:sp>
      <p:sp>
        <p:nvSpPr>
          <p:cNvPr id="15" name="Text Placeholder 3">
            <a:extLst>
              <a:ext uri="{FF2B5EF4-FFF2-40B4-BE49-F238E27FC236}">
                <a16:creationId xmlns:a16="http://schemas.microsoft.com/office/drawing/2014/main" id="{93203F3E-61B7-DE44-ADE3-B7A04438AD8F}"/>
              </a:ext>
            </a:extLst>
          </p:cNvPr>
          <p:cNvSpPr>
            <a:spLocks noGrp="1"/>
          </p:cNvSpPr>
          <p:nvPr>
            <p:ph type="body" sz="quarter" idx="11" hasCustomPrompt="1"/>
          </p:nvPr>
        </p:nvSpPr>
        <p:spPr>
          <a:xfrm>
            <a:off x="349957" y="2243380"/>
            <a:ext cx="3635017" cy="2371240"/>
          </a:xfrm>
          <a:prstGeom prst="rect">
            <a:avLst/>
          </a:prstGeom>
        </p:spPr>
        <p:txBody>
          <a:bodyPr anchor="ctr"/>
          <a:lstStyle>
            <a:lvl1pPr marL="0" indent="0">
              <a:buNone/>
              <a:defRPr lang="en-GB" sz="2000" b="1" kern="1200" dirty="0">
                <a:solidFill>
                  <a:schemeClr val="bg2">
                    <a:lumMod val="25000"/>
                  </a:schemeClr>
                </a:solidFill>
                <a:latin typeface="Tw Cen MT" panose="020B0602020104020603" pitchFamily="34" charset="77"/>
                <a:ea typeface="+mn-ea"/>
                <a:cs typeface="+mn-cs"/>
              </a:defRPr>
            </a:lvl1pPr>
            <a:lvl2pPr marL="457200" indent="0">
              <a:buNone/>
              <a:defRPr lang="en-US" sz="1400" kern="1200" dirty="0" smtClean="0">
                <a:solidFill>
                  <a:schemeClr val="bg1"/>
                </a:solidFill>
                <a:latin typeface="Quicksand Light" panose="00000400000000000000" pitchFamily="2" charset="0"/>
                <a:ea typeface="+mn-ea"/>
                <a:cs typeface="+mn-cs"/>
              </a:defRPr>
            </a:lvl2pPr>
            <a:lvl3pPr>
              <a:defRPr lang="en-US" sz="1400" kern="1200" dirty="0" smtClean="0">
                <a:solidFill>
                  <a:schemeClr val="bg1"/>
                </a:solidFill>
                <a:latin typeface="Quicksand Light" panose="00000400000000000000" pitchFamily="2" charset="0"/>
                <a:ea typeface="+mn-ea"/>
                <a:cs typeface="+mn-cs"/>
              </a:defRPr>
            </a:lvl3pPr>
            <a:lvl4pPr>
              <a:defRPr lang="en-US" sz="1400" kern="1200" dirty="0" smtClean="0">
                <a:solidFill>
                  <a:schemeClr val="bg1"/>
                </a:solidFill>
                <a:latin typeface="Quicksand Light" panose="00000400000000000000" pitchFamily="2" charset="0"/>
                <a:ea typeface="+mn-ea"/>
                <a:cs typeface="+mn-cs"/>
              </a:defRPr>
            </a:lvl4pPr>
            <a:lvl5pPr>
              <a:defRPr lang="en-GB" sz="1400" kern="1200" dirty="0">
                <a:solidFill>
                  <a:schemeClr val="bg1"/>
                </a:solidFill>
                <a:latin typeface="Quicksand Light" panose="00000400000000000000" pitchFamily="2" charset="0"/>
                <a:ea typeface="+mn-ea"/>
                <a:cs typeface="+mn-cs"/>
              </a:defRPr>
            </a:lvl5pPr>
          </a:lstStyle>
          <a:p>
            <a:pPr lvl="0"/>
            <a:r>
              <a:rPr lang="en-GB" dirty="0"/>
              <a:t>You can use this section to lead into the content on the right whilst using pink to highlight key words.</a:t>
            </a:r>
          </a:p>
        </p:txBody>
      </p:sp>
      <p:pic>
        <p:nvPicPr>
          <p:cNvPr id="16" name="Picture 15">
            <a:extLst>
              <a:ext uri="{FF2B5EF4-FFF2-40B4-BE49-F238E27FC236}">
                <a16:creationId xmlns:a16="http://schemas.microsoft.com/office/drawing/2014/main" id="{D6D91481-F495-2B4B-9977-1A6D88367BC4}"/>
              </a:ext>
            </a:extLst>
          </p:cNvPr>
          <p:cNvPicPr>
            <a:picLocks noChangeAspect="1"/>
          </p:cNvPicPr>
          <p:nvPr userDrawn="1"/>
        </p:nvPicPr>
        <p:blipFill>
          <a:blip r:embed="rId2"/>
          <a:stretch>
            <a:fillRect/>
          </a:stretch>
        </p:blipFill>
        <p:spPr>
          <a:xfrm>
            <a:off x="242018" y="195439"/>
            <a:ext cx="560610" cy="560610"/>
          </a:xfrm>
          <a:prstGeom prst="rect">
            <a:avLst/>
          </a:prstGeom>
        </p:spPr>
      </p:pic>
      <p:cxnSp>
        <p:nvCxnSpPr>
          <p:cNvPr id="17" name="Straight Connector 16">
            <a:extLst>
              <a:ext uri="{FF2B5EF4-FFF2-40B4-BE49-F238E27FC236}">
                <a16:creationId xmlns:a16="http://schemas.microsoft.com/office/drawing/2014/main" id="{71B2F8C2-9E35-9C4B-8307-E049D77C7D77}"/>
              </a:ext>
            </a:extLst>
          </p:cNvPr>
          <p:cNvCxnSpPr>
            <a:cxnSpLocks/>
          </p:cNvCxnSpPr>
          <p:nvPr userDrawn="1"/>
        </p:nvCxnSpPr>
        <p:spPr>
          <a:xfrm>
            <a:off x="971063" y="195438"/>
            <a:ext cx="0" cy="560610"/>
          </a:xfrm>
          <a:prstGeom prst="line">
            <a:avLst/>
          </a:prstGeom>
          <a:ln w="12700">
            <a:solidFill>
              <a:srgbClr val="D91E5B"/>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6C88E6BD-1F72-6443-AB03-47986893148B}"/>
              </a:ext>
            </a:extLst>
          </p:cNvPr>
          <p:cNvSpPr>
            <a:spLocks noGrp="1"/>
          </p:cNvSpPr>
          <p:nvPr>
            <p:ph type="body" sz="quarter" idx="12" hasCustomPrompt="1"/>
          </p:nvPr>
        </p:nvSpPr>
        <p:spPr>
          <a:xfrm>
            <a:off x="4831735" y="1043652"/>
            <a:ext cx="6050668" cy="1789859"/>
          </a:xfrm>
          <a:prstGeom prst="rect">
            <a:avLst/>
          </a:prstGeom>
        </p:spPr>
        <p:txBody>
          <a:bodyPr/>
          <a:lstStyle>
            <a:lvl1pPr marL="285750" indent="-285750">
              <a:buClr>
                <a:srgbClr val="D7205C"/>
              </a:buClr>
              <a:buFont typeface="Wingdings" pitchFamily="2" charset="2"/>
              <a:buChar char="§"/>
              <a:defRPr sz="1400" b="0" i="0">
                <a:solidFill>
                  <a:schemeClr val="tx1">
                    <a:lumMod val="85000"/>
                    <a:lumOff val="15000"/>
                  </a:schemeClr>
                </a:solidFill>
                <a:latin typeface="Tw Cen MT" panose="020B0602020104020603" pitchFamily="34" charset="77"/>
                <a:ea typeface="Microsoft JhengHei UI" panose="020B0604030504040204" pitchFamily="34" charset="-120"/>
              </a:defRPr>
            </a:lvl1pPr>
            <a:lvl4pPr>
              <a:defRPr b="0" i="0">
                <a:latin typeface="Microsoft JhengHei UI" panose="020B0604030504040204" pitchFamily="34" charset="-120"/>
                <a:ea typeface="Microsoft JhengHei UI" panose="020B0604030504040204" pitchFamily="34" charset="-120"/>
              </a:defRPr>
            </a:lvl4pPr>
            <a:lvl5pPr marL="1828800" indent="0">
              <a:buNone/>
              <a:defRPr lang="en-GB" b="0" i="0" smtClean="0">
                <a:effectLst/>
              </a:defRPr>
            </a:lvl5pPr>
          </a:lstStyle>
          <a:p>
            <a:pPr lvl="0"/>
            <a:r>
              <a:rPr lang="en-GB" dirty="0"/>
              <a:t>Use square pink bullet points to highlight</a:t>
            </a:r>
          </a:p>
          <a:p>
            <a:pPr lvl="0"/>
            <a:endParaRPr lang="en-GB" dirty="0"/>
          </a:p>
          <a:p>
            <a:pPr lvl="0"/>
            <a:r>
              <a:rPr lang="en-GB" dirty="0"/>
              <a:t>Use square pink bullet points to highlight</a:t>
            </a:r>
          </a:p>
          <a:p>
            <a:pPr lvl="0"/>
            <a:endParaRPr lang="en-GB" dirty="0"/>
          </a:p>
          <a:p>
            <a:pPr lvl="0"/>
            <a:r>
              <a:rPr lang="en-GB" dirty="0"/>
              <a:t>Use square pink bullet points to highlight</a:t>
            </a:r>
          </a:p>
          <a:p>
            <a:pPr lvl="0"/>
            <a:endParaRPr lang="en-GB" dirty="0"/>
          </a:p>
        </p:txBody>
      </p:sp>
      <p:sp>
        <p:nvSpPr>
          <p:cNvPr id="19" name="Text Placeholder 17">
            <a:extLst>
              <a:ext uri="{FF2B5EF4-FFF2-40B4-BE49-F238E27FC236}">
                <a16:creationId xmlns:a16="http://schemas.microsoft.com/office/drawing/2014/main" id="{43F8A2B4-2C63-734B-8656-C0B03B0F8EDB}"/>
              </a:ext>
            </a:extLst>
          </p:cNvPr>
          <p:cNvSpPr>
            <a:spLocks noGrp="1"/>
          </p:cNvSpPr>
          <p:nvPr>
            <p:ph type="body" sz="quarter" idx="13" hasCustomPrompt="1"/>
          </p:nvPr>
        </p:nvSpPr>
        <p:spPr>
          <a:xfrm>
            <a:off x="4831735" y="349648"/>
            <a:ext cx="6557962" cy="406400"/>
          </a:xfrm>
          <a:prstGeom prst="rect">
            <a:avLst/>
          </a:prstGeom>
        </p:spPr>
        <p:txBody>
          <a:bodyPr/>
          <a:lstStyle>
            <a:lvl1pPr marL="0" indent="0">
              <a:buNone/>
              <a:defRPr sz="1400">
                <a:solidFill>
                  <a:schemeClr val="tx1">
                    <a:lumMod val="85000"/>
                    <a:lumOff val="15000"/>
                  </a:schemeClr>
                </a:solidFill>
                <a:latin typeface="Tw Cen MT" panose="020B0602020104020603" pitchFamily="34" charset="77"/>
                <a:ea typeface="Microsoft JhengHei UI" panose="020B0604030504040204" pitchFamily="34" charset="-120"/>
              </a:defRPr>
            </a:lvl1pPr>
          </a:lstStyle>
          <a:p>
            <a:pPr lvl="0"/>
            <a:r>
              <a:rPr lang="en-GB" dirty="0"/>
              <a:t>This might be some sentence to start the below content</a:t>
            </a:r>
          </a:p>
        </p:txBody>
      </p:sp>
    </p:spTree>
    <p:extLst>
      <p:ext uri="{BB962C8B-B14F-4D97-AF65-F5344CB8AC3E}">
        <p14:creationId xmlns:p14="http://schemas.microsoft.com/office/powerpoint/2010/main" val="280775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REO_Blan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392C00C-D343-B44D-8955-F037F384197D}"/>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a:solidFill>
                  <a:srgbClr val="383966"/>
                </a:solidFill>
                <a:effectLst/>
                <a:latin typeface="Quicksand Light" charset="0"/>
                <a:ea typeface="Quicksand Light" charset="0"/>
                <a:cs typeface="Quicksand Light" charset="0"/>
              </a:rPr>
              <a:t>Client confidential</a:t>
            </a:r>
          </a:p>
        </p:txBody>
      </p:sp>
      <p:pic>
        <p:nvPicPr>
          <p:cNvPr id="9" name="Picture 8" descr="A group of people standing in front of a crowd posing for the camera&#10;&#10;Description automatically generated">
            <a:extLst>
              <a:ext uri="{FF2B5EF4-FFF2-40B4-BE49-F238E27FC236}">
                <a16:creationId xmlns:a16="http://schemas.microsoft.com/office/drawing/2014/main" id="{B8403CEB-AD9E-CD4D-A48B-A4FBBE5FBE3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763"/>
          <a:stretch/>
        </p:blipFill>
        <p:spPr>
          <a:xfrm>
            <a:off x="6245818" y="-1"/>
            <a:ext cx="5946183" cy="1476009"/>
          </a:xfrm>
          <a:prstGeom prst="rect">
            <a:avLst/>
          </a:prstGeom>
        </p:spPr>
      </p:pic>
      <p:pic>
        <p:nvPicPr>
          <p:cNvPr id="10" name="Picture 9">
            <a:extLst>
              <a:ext uri="{FF2B5EF4-FFF2-40B4-BE49-F238E27FC236}">
                <a16:creationId xmlns:a16="http://schemas.microsoft.com/office/drawing/2014/main" id="{7C923104-3559-6445-8144-AF26181855F4}"/>
              </a:ext>
            </a:extLst>
          </p:cNvPr>
          <p:cNvPicPr>
            <a:picLocks noChangeAspect="1"/>
          </p:cNvPicPr>
          <p:nvPr userDrawn="1"/>
        </p:nvPicPr>
        <p:blipFill>
          <a:blip r:embed="rId3"/>
          <a:stretch>
            <a:fillRect/>
          </a:stretch>
        </p:blipFill>
        <p:spPr>
          <a:xfrm>
            <a:off x="213238" y="6303820"/>
            <a:ext cx="390186" cy="390186"/>
          </a:xfrm>
          <a:prstGeom prst="rect">
            <a:avLst/>
          </a:prstGeom>
        </p:spPr>
      </p:pic>
    </p:spTree>
    <p:extLst>
      <p:ext uri="{BB962C8B-B14F-4D97-AF65-F5344CB8AC3E}">
        <p14:creationId xmlns:p14="http://schemas.microsoft.com/office/powerpoint/2010/main" val="131574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REO_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2E0DFB-5AF0-3D42-87DB-86E83F87C1EA}"/>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a:solidFill>
                  <a:srgbClr val="383966"/>
                </a:solidFill>
                <a:effectLst/>
                <a:latin typeface="Quicksand Light" charset="0"/>
                <a:ea typeface="Quicksand Light" charset="0"/>
                <a:cs typeface="Quicksand Light" charset="0"/>
              </a:rPr>
              <a:t>Client confidential</a:t>
            </a:r>
          </a:p>
        </p:txBody>
      </p:sp>
      <p:pic>
        <p:nvPicPr>
          <p:cNvPr id="4" name="Picture 3" descr="A group of people standing in front of a crowd posing for the camera&#10;&#10;Description automatically generated">
            <a:extLst>
              <a:ext uri="{FF2B5EF4-FFF2-40B4-BE49-F238E27FC236}">
                <a16:creationId xmlns:a16="http://schemas.microsoft.com/office/drawing/2014/main" id="{7FB4965A-2258-4549-968A-51318ED0D3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45817" y="0"/>
            <a:ext cx="5946183" cy="2228364"/>
          </a:xfrm>
          <a:prstGeom prst="rect">
            <a:avLst/>
          </a:prstGeom>
        </p:spPr>
      </p:pic>
      <p:pic>
        <p:nvPicPr>
          <p:cNvPr id="6" name="Picture 5">
            <a:extLst>
              <a:ext uri="{FF2B5EF4-FFF2-40B4-BE49-F238E27FC236}">
                <a16:creationId xmlns:a16="http://schemas.microsoft.com/office/drawing/2014/main" id="{AEC85411-110B-2949-A36A-AA509E6E7715}"/>
              </a:ext>
            </a:extLst>
          </p:cNvPr>
          <p:cNvPicPr>
            <a:picLocks noChangeAspect="1"/>
          </p:cNvPicPr>
          <p:nvPr userDrawn="1"/>
        </p:nvPicPr>
        <p:blipFill>
          <a:blip r:embed="rId3"/>
          <a:stretch>
            <a:fillRect/>
          </a:stretch>
        </p:blipFill>
        <p:spPr>
          <a:xfrm>
            <a:off x="213238" y="6303820"/>
            <a:ext cx="390186" cy="390186"/>
          </a:xfrm>
          <a:prstGeom prst="rect">
            <a:avLst/>
          </a:prstGeom>
        </p:spPr>
      </p:pic>
    </p:spTree>
    <p:extLst>
      <p:ext uri="{BB962C8B-B14F-4D97-AF65-F5344CB8AC3E}">
        <p14:creationId xmlns:p14="http://schemas.microsoft.com/office/powerpoint/2010/main" val="170285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REO_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2E0DFB-5AF0-3D42-87DB-86E83F87C1EA}"/>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a:solidFill>
                  <a:srgbClr val="383966"/>
                </a:solidFill>
                <a:effectLst/>
                <a:latin typeface="Quicksand Light" charset="0"/>
                <a:ea typeface="Quicksand Light" charset="0"/>
                <a:cs typeface="Quicksand Light" charset="0"/>
              </a:rPr>
              <a:t>Client confidential</a:t>
            </a:r>
          </a:p>
        </p:txBody>
      </p:sp>
      <p:pic>
        <p:nvPicPr>
          <p:cNvPr id="3" name="Picture 2" descr="A group of people posing for a photo&#10;&#10;Description automatically generated">
            <a:extLst>
              <a:ext uri="{FF2B5EF4-FFF2-40B4-BE49-F238E27FC236}">
                <a16:creationId xmlns:a16="http://schemas.microsoft.com/office/drawing/2014/main" id="{C9203AEA-C251-8141-8DBB-AF0312769D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53600" y="0"/>
            <a:ext cx="2438400" cy="3251200"/>
          </a:xfrm>
          <a:prstGeom prst="rect">
            <a:avLst/>
          </a:prstGeom>
        </p:spPr>
      </p:pic>
      <p:pic>
        <p:nvPicPr>
          <p:cNvPr id="6" name="Picture 5">
            <a:extLst>
              <a:ext uri="{FF2B5EF4-FFF2-40B4-BE49-F238E27FC236}">
                <a16:creationId xmlns:a16="http://schemas.microsoft.com/office/drawing/2014/main" id="{43DDD984-FCEA-A74E-A333-FA580AB66A6E}"/>
              </a:ext>
            </a:extLst>
          </p:cNvPr>
          <p:cNvPicPr>
            <a:picLocks noChangeAspect="1"/>
          </p:cNvPicPr>
          <p:nvPr userDrawn="1"/>
        </p:nvPicPr>
        <p:blipFill>
          <a:blip r:embed="rId3"/>
          <a:stretch>
            <a:fillRect/>
          </a:stretch>
        </p:blipFill>
        <p:spPr>
          <a:xfrm>
            <a:off x="213238" y="6303820"/>
            <a:ext cx="390186" cy="390186"/>
          </a:xfrm>
          <a:prstGeom prst="rect">
            <a:avLst/>
          </a:prstGeom>
        </p:spPr>
      </p:pic>
    </p:spTree>
    <p:extLst>
      <p:ext uri="{BB962C8B-B14F-4D97-AF65-F5344CB8AC3E}">
        <p14:creationId xmlns:p14="http://schemas.microsoft.com/office/powerpoint/2010/main" val="270036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9AEA1-C318-D04E-AA34-1572C4588999}"/>
              </a:ext>
            </a:extLst>
          </p:cNvPr>
          <p:cNvPicPr>
            <a:picLocks noChangeAspect="1"/>
          </p:cNvPicPr>
          <p:nvPr userDrawn="1"/>
        </p:nvPicPr>
        <p:blipFill>
          <a:blip r:embed="rId2"/>
          <a:stretch>
            <a:fillRect/>
          </a:stretch>
        </p:blipFill>
        <p:spPr>
          <a:xfrm>
            <a:off x="657654" y="700291"/>
            <a:ext cx="751888" cy="751888"/>
          </a:xfrm>
          <a:prstGeom prst="rect">
            <a:avLst/>
          </a:prstGeom>
        </p:spPr>
      </p:pic>
      <p:cxnSp>
        <p:nvCxnSpPr>
          <p:cNvPr id="8" name="Straight Connector 7">
            <a:extLst>
              <a:ext uri="{FF2B5EF4-FFF2-40B4-BE49-F238E27FC236}">
                <a16:creationId xmlns:a16="http://schemas.microsoft.com/office/drawing/2014/main" id="{FCA1B87F-0D07-8B4F-8AA5-03E90244D3CE}"/>
              </a:ext>
            </a:extLst>
          </p:cNvPr>
          <p:cNvCxnSpPr>
            <a:cxnSpLocks/>
          </p:cNvCxnSpPr>
          <p:nvPr userDrawn="1"/>
        </p:nvCxnSpPr>
        <p:spPr>
          <a:xfrm>
            <a:off x="1731034" y="700291"/>
            <a:ext cx="0" cy="1931830"/>
          </a:xfrm>
          <a:prstGeom prst="line">
            <a:avLst/>
          </a:prstGeom>
          <a:ln w="12700">
            <a:solidFill>
              <a:srgbClr val="D91E5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98925BF-90FC-C94C-8C7B-F9C2F1E89EC1}"/>
              </a:ext>
            </a:extLst>
          </p:cNvPr>
          <p:cNvPicPr>
            <a:picLocks noChangeAspect="1"/>
          </p:cNvPicPr>
          <p:nvPr userDrawn="1"/>
        </p:nvPicPr>
        <p:blipFill>
          <a:blip r:embed="rId3"/>
          <a:stretch>
            <a:fillRect/>
          </a:stretch>
        </p:blipFill>
        <p:spPr>
          <a:xfrm>
            <a:off x="5121282" y="4082902"/>
            <a:ext cx="7070718" cy="2775098"/>
          </a:xfrm>
          <a:prstGeom prst="rect">
            <a:avLst/>
          </a:prstGeom>
        </p:spPr>
      </p:pic>
      <p:sp>
        <p:nvSpPr>
          <p:cNvPr id="11" name="Text Placeholder 2">
            <a:extLst>
              <a:ext uri="{FF2B5EF4-FFF2-40B4-BE49-F238E27FC236}">
                <a16:creationId xmlns:a16="http://schemas.microsoft.com/office/drawing/2014/main" id="{7D44380C-FB5B-8D4D-86CA-AA7F2CB6A02E}"/>
              </a:ext>
            </a:extLst>
          </p:cNvPr>
          <p:cNvSpPr>
            <a:spLocks noGrp="1"/>
          </p:cNvSpPr>
          <p:nvPr>
            <p:ph type="body" sz="quarter" idx="10" hasCustomPrompt="1"/>
          </p:nvPr>
        </p:nvSpPr>
        <p:spPr>
          <a:xfrm>
            <a:off x="1941686" y="1951189"/>
            <a:ext cx="8950607" cy="1021580"/>
          </a:xfrm>
          <a:prstGeom prst="rect">
            <a:avLst/>
          </a:prstGeom>
        </p:spPr>
        <p:txBody>
          <a:bodyPr anchor="ctr"/>
          <a:lstStyle>
            <a:lvl1pPr marL="0" indent="0" algn="l">
              <a:buNone/>
              <a:defRPr lang="en-US" sz="4400" b="1" kern="1200" dirty="0">
                <a:solidFill>
                  <a:srgbClr val="14172B"/>
                </a:solidFill>
                <a:latin typeface="Tw Cen MT" panose="020B0602020104020603" pitchFamily="34" charset="77"/>
                <a:ea typeface="+mn-ea"/>
                <a:cs typeface="+mn-cs"/>
              </a:defRPr>
            </a:lvl1pPr>
            <a:lvl2pPr marL="457200" indent="0">
              <a:buNone/>
              <a:defRPr/>
            </a:lvl2pPr>
          </a:lstStyle>
          <a:p>
            <a:pPr lvl="0"/>
            <a:r>
              <a:rPr lang="en-US" dirty="0"/>
              <a:t>Title page</a:t>
            </a:r>
          </a:p>
        </p:txBody>
      </p:sp>
    </p:spTree>
    <p:extLst>
      <p:ext uri="{BB962C8B-B14F-4D97-AF65-F5344CB8AC3E}">
        <p14:creationId xmlns:p14="http://schemas.microsoft.com/office/powerpoint/2010/main" val="419415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 Placeholder 5"/>
          <p:cNvSpPr txBox="1">
            <a:spLocks/>
          </p:cNvSpPr>
          <p:nvPr userDrawn="1"/>
        </p:nvSpPr>
        <p:spPr>
          <a:xfrm>
            <a:off x="0" y="0"/>
            <a:ext cx="2511724" cy="189779"/>
          </a:xfrm>
          <a:prstGeom prst="rect">
            <a:avLst/>
          </a:prstGeom>
        </p:spPr>
        <p:txBody>
          <a:bodyPr/>
          <a:lstStyle>
            <a:lvl1pPr marL="0" indent="0" algn="l" defTabSz="914400" rtl="0" eaLnBrk="1" latinLnBrk="0" hangingPunct="1">
              <a:lnSpc>
                <a:spcPct val="90000"/>
              </a:lnSpc>
              <a:spcBef>
                <a:spcPts val="1000"/>
              </a:spcBef>
              <a:buFont typeface="Arial"/>
              <a:buNone/>
              <a:defRPr sz="1000" kern="1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t>INSERT INFORMATION CLASSIFICATION HERE</a:t>
            </a:r>
          </a:p>
        </p:txBody>
      </p:sp>
      <p:sp>
        <p:nvSpPr>
          <p:cNvPr id="10" name="Text Placeholder 3"/>
          <p:cNvSpPr txBox="1">
            <a:spLocks/>
          </p:cNvSpPr>
          <p:nvPr userDrawn="1"/>
        </p:nvSpPr>
        <p:spPr>
          <a:xfrm>
            <a:off x="10403457" y="0"/>
            <a:ext cx="1788543" cy="189779"/>
          </a:xfrm>
          <a:prstGeom prst="rect">
            <a:avLst/>
          </a:prstGeom>
        </p:spPr>
        <p:txBody>
          <a:bodyPr/>
          <a:lstStyle>
            <a:lvl1pPr marL="0" indent="0" algn="r" defTabSz="914400" rtl="0" eaLnBrk="1" latinLnBrk="0" hangingPunct="1">
              <a:lnSpc>
                <a:spcPct val="90000"/>
              </a:lnSpc>
              <a:spcBef>
                <a:spcPts val="1000"/>
              </a:spcBef>
              <a:buFont typeface="Arial"/>
              <a:buNone/>
              <a:defRPr sz="1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t>Insert Version Number</a:t>
            </a:r>
            <a:endParaRPr lang="en-US"/>
          </a:p>
        </p:txBody>
      </p:sp>
    </p:spTree>
    <p:extLst>
      <p:ext uri="{BB962C8B-B14F-4D97-AF65-F5344CB8AC3E}">
        <p14:creationId xmlns:p14="http://schemas.microsoft.com/office/powerpoint/2010/main" val="609221855"/>
      </p:ext>
    </p:extLst>
  </p:cSld>
  <p:clrMap bg1="lt1" tx1="dk1" bg2="lt2" tx2="dk2" accent1="accent1" accent2="accent2" accent3="accent3" accent4="accent4" accent5="accent5" accent6="accent6" hlink="hlink" folHlink="folHlink"/>
  <p:sldLayoutIdLst>
    <p:sldLayoutId id="2147483669" r:id="rId1"/>
    <p:sldLayoutId id="2147483677" r:id="rId2"/>
    <p:sldLayoutId id="2147483679" r:id="rId3"/>
    <p:sldLayoutId id="2147483680" r:id="rId4"/>
    <p:sldLayoutId id="2147483681" r:id="rId5"/>
    <p:sldLayoutId id="2147483673" r:id="rId6"/>
    <p:sldLayoutId id="2147483675" r:id="rId7"/>
    <p:sldLayoutId id="2147483674" r:id="rId8"/>
    <p:sldLayoutId id="2147483670" r:id="rId9"/>
    <p:sldLayoutId id="2147483682" r:id="rId10"/>
    <p:sldLayoutId id="2147483671" r:id="rId11"/>
    <p:sldLayoutId id="2147483667" r:id="rId12"/>
    <p:sldLayoutId id="2147483678" r:id="rId13"/>
    <p:sldLayoutId id="2147483683" r:id="rId14"/>
    <p:sldLayoutId id="214748368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cdn-images-1.medium.com/max/2000/1*71TzKnr7bzXU_l_pU6DCNA.jpeg"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3.jpe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443301-ED2D-714E-A555-76462D43E608}"/>
              </a:ext>
            </a:extLst>
          </p:cNvPr>
          <p:cNvSpPr txBox="1"/>
          <p:nvPr/>
        </p:nvSpPr>
        <p:spPr>
          <a:xfrm>
            <a:off x="999014" y="2567226"/>
            <a:ext cx="7630512" cy="861774"/>
          </a:xfrm>
          <a:prstGeom prst="rect">
            <a:avLst/>
          </a:prstGeom>
          <a:noFill/>
        </p:spPr>
        <p:txBody>
          <a:bodyPr wrap="square" rtlCol="0">
            <a:spAutoFit/>
          </a:bodyPr>
          <a:lstStyle/>
          <a:p>
            <a:r>
              <a:rPr lang="en-US" sz="5000" b="1" dirty="0">
                <a:solidFill>
                  <a:srgbClr val="14172B"/>
                </a:solidFill>
                <a:latin typeface="Tw Cen MT" panose="020B0602020104020603" pitchFamily="34" charset="77"/>
              </a:rPr>
              <a:t>CRO Strategy Review</a:t>
            </a:r>
          </a:p>
        </p:txBody>
      </p:sp>
      <p:sp>
        <p:nvSpPr>
          <p:cNvPr id="5" name="TextBox 4">
            <a:extLst>
              <a:ext uri="{FF2B5EF4-FFF2-40B4-BE49-F238E27FC236}">
                <a16:creationId xmlns:a16="http://schemas.microsoft.com/office/drawing/2014/main" id="{F2E7BCDC-CD04-3B4E-840E-0A6A94126B1F}"/>
              </a:ext>
            </a:extLst>
          </p:cNvPr>
          <p:cNvSpPr txBox="1"/>
          <p:nvPr/>
        </p:nvSpPr>
        <p:spPr>
          <a:xfrm>
            <a:off x="1030962" y="3352206"/>
            <a:ext cx="7630512" cy="461665"/>
          </a:xfrm>
          <a:prstGeom prst="rect">
            <a:avLst/>
          </a:prstGeom>
          <a:noFill/>
        </p:spPr>
        <p:txBody>
          <a:bodyPr wrap="square" rtlCol="0">
            <a:spAutoFit/>
          </a:bodyPr>
          <a:lstStyle/>
          <a:p>
            <a:r>
              <a:rPr lang="en-US" sz="2400" dirty="0">
                <a:solidFill>
                  <a:srgbClr val="14172B"/>
                </a:solidFill>
                <a:latin typeface="Tw Cen MT" panose="020B0602020104020603" pitchFamily="34" charset="77"/>
              </a:rPr>
              <a:t>June 2021</a:t>
            </a:r>
          </a:p>
        </p:txBody>
      </p:sp>
      <p:sp>
        <p:nvSpPr>
          <p:cNvPr id="6" name="TextBox 5">
            <a:extLst>
              <a:ext uri="{FF2B5EF4-FFF2-40B4-BE49-F238E27FC236}">
                <a16:creationId xmlns:a16="http://schemas.microsoft.com/office/drawing/2014/main" id="{F1FECA27-EB02-B440-A3A8-B86032FAAEAA}"/>
              </a:ext>
            </a:extLst>
          </p:cNvPr>
          <p:cNvSpPr txBox="1"/>
          <p:nvPr/>
        </p:nvSpPr>
        <p:spPr>
          <a:xfrm>
            <a:off x="186622" y="6295290"/>
            <a:ext cx="2432409" cy="246221"/>
          </a:xfrm>
          <a:prstGeom prst="rect">
            <a:avLst/>
          </a:prstGeom>
          <a:noFill/>
        </p:spPr>
        <p:txBody>
          <a:bodyPr wrap="square" rtlCol="0">
            <a:spAutoFit/>
          </a:bodyPr>
          <a:lstStyle/>
          <a:p>
            <a:r>
              <a:rPr lang="en-US" sz="1000" b="0" i="0" kern="1200" dirty="0">
                <a:solidFill>
                  <a:srgbClr val="383966"/>
                </a:solidFill>
                <a:effectLst/>
                <a:latin typeface="Tw Cen MT" panose="020B0602020104020603" pitchFamily="34" charset="77"/>
                <a:ea typeface="Quicksand Light" charset="0"/>
                <a:cs typeface="Quicksand Light" charset="0"/>
              </a:rPr>
              <a:t>Author: </a:t>
            </a:r>
            <a:r>
              <a:rPr lang="en-US" sz="1000" dirty="0">
                <a:solidFill>
                  <a:srgbClr val="383966"/>
                </a:solidFill>
                <a:latin typeface="Tw Cen MT" panose="020B0602020104020603" pitchFamily="34" charset="77"/>
                <a:ea typeface="Quicksand Light" charset="0"/>
                <a:cs typeface="Quicksand Light" charset="0"/>
              </a:rPr>
              <a:t>REO</a:t>
            </a:r>
            <a:endParaRPr lang="en-US" sz="1000" b="0" i="0" kern="1200" dirty="0">
              <a:solidFill>
                <a:srgbClr val="383966"/>
              </a:solidFill>
              <a:effectLst/>
              <a:latin typeface="Tw Cen MT" panose="020B0602020104020603" pitchFamily="34" charset="77"/>
              <a:ea typeface="Quicksand Light" charset="0"/>
              <a:cs typeface="Quicksand Light" charset="0"/>
            </a:endParaRPr>
          </a:p>
        </p:txBody>
      </p:sp>
      <p:pic>
        <p:nvPicPr>
          <p:cNvPr id="1026" name="Picture 2">
            <a:extLst>
              <a:ext uri="{FF2B5EF4-FFF2-40B4-BE49-F238E27FC236}">
                <a16:creationId xmlns:a16="http://schemas.microsoft.com/office/drawing/2014/main" id="{B6B78912-72B7-6C43-A137-02DB460CE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3154" y="1960773"/>
            <a:ext cx="1277655" cy="30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543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17"/>
          <p:cNvSpPr txBox="1">
            <a:spLocks noGrp="1"/>
          </p:cNvSpPr>
          <p:nvPr>
            <p:ph type="subTitle" idx="1"/>
          </p:nvPr>
        </p:nvSpPr>
        <p:spPr>
          <a:xfrm>
            <a:off x="553480" y="5126818"/>
            <a:ext cx="4976463" cy="2552617"/>
          </a:xfrm>
          <a:prstGeom prst="rect">
            <a:avLst/>
          </a:prstGeom>
        </p:spPr>
        <p:txBody>
          <a:bodyPr spcFirstLastPara="1" wrap="square" lIns="0" tIns="0" rIns="0" bIns="0" anchor="t" anchorCtr="0">
            <a:noAutofit/>
          </a:bodyPr>
          <a:lstStyle/>
          <a:p>
            <a:pPr marL="0" indent="0"/>
            <a:r>
              <a:rPr lang="en-GB" sz="1867" b="1" dirty="0">
                <a:solidFill>
                  <a:schemeClr val="tx1">
                    <a:lumMod val="95000"/>
                    <a:lumOff val="5000"/>
                  </a:schemeClr>
                </a:solidFill>
                <a:latin typeface="Museo Sans Rounded 500"/>
              </a:rPr>
              <a:t>Evidence</a:t>
            </a:r>
            <a:br>
              <a:rPr lang="en-GB" sz="1867" b="1" dirty="0">
                <a:solidFill>
                  <a:schemeClr val="tx1">
                    <a:lumMod val="95000"/>
                    <a:lumOff val="5000"/>
                  </a:schemeClr>
                </a:solidFill>
                <a:latin typeface="Museo Sans Rounded 500"/>
              </a:rPr>
            </a:br>
            <a:r>
              <a:rPr lang="en-GB" sz="1200" dirty="0">
                <a:solidFill>
                  <a:schemeClr val="tx1">
                    <a:lumMod val="95000"/>
                    <a:lumOff val="5000"/>
                  </a:schemeClr>
                </a:solidFill>
                <a:latin typeface="Museo Sans Rounded 500"/>
              </a:rPr>
              <a:t>As we are aware, at present if a user adds optional extras in the PCW journey, when they come to our site, the selections are not carried over and therefore the customer needs to reselect them. Therefore, to help blueprint strategy and help Add on take up in current journey, we want to see whether by adding a prompt on quote page / optional extra page increase ASR per Sale.</a:t>
            </a:r>
            <a:endParaRPr lang="en-GB" sz="1333" dirty="0">
              <a:solidFill>
                <a:schemeClr val="tx1">
                  <a:lumMod val="95000"/>
                  <a:lumOff val="5000"/>
                </a:schemeClr>
              </a:solidFill>
              <a:latin typeface="Museo Sans Rounded 500"/>
              <a:cs typeface="Arial"/>
            </a:endParaRPr>
          </a:p>
        </p:txBody>
      </p:sp>
      <p:pic>
        <p:nvPicPr>
          <p:cNvPr id="6" name="Picture 7" descr="HEADER.jpg"/>
          <p:cNvPicPr>
            <a:picLocks noChangeAspect="1"/>
          </p:cNvPicPr>
          <p:nvPr/>
        </p:nvPicPr>
        <p:blipFill>
          <a:blip r:embed="rId3" cstate="print"/>
          <a:srcRect/>
          <a:stretch>
            <a:fillRect/>
          </a:stretch>
        </p:blipFill>
        <p:spPr bwMode="auto">
          <a:xfrm>
            <a:off x="0" y="3846"/>
            <a:ext cx="12192000" cy="990600"/>
          </a:xfrm>
          <a:prstGeom prst="rect">
            <a:avLst/>
          </a:prstGeom>
          <a:noFill/>
          <a:ln w="9525">
            <a:noFill/>
            <a:miter lim="800000"/>
            <a:headEnd/>
            <a:tailEnd/>
          </a:ln>
        </p:spPr>
      </p:pic>
      <p:sp>
        <p:nvSpPr>
          <p:cNvPr id="7" name="Google Shape;105;p20">
            <a:extLst>
              <a:ext uri="{FF2B5EF4-FFF2-40B4-BE49-F238E27FC236}">
                <a16:creationId xmlns:a16="http://schemas.microsoft.com/office/drawing/2014/main" id="{1F8D5781-3C46-4207-94D8-62BC669777AD}"/>
              </a:ext>
            </a:extLst>
          </p:cNvPr>
          <p:cNvSpPr txBox="1">
            <a:spLocks/>
          </p:cNvSpPr>
          <p:nvPr/>
        </p:nvSpPr>
        <p:spPr>
          <a:xfrm>
            <a:off x="101630" y="94558"/>
            <a:ext cx="9434693" cy="6966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GB" sz="3200" dirty="0">
                <a:solidFill>
                  <a:schemeClr val="bg1"/>
                </a:solidFill>
              </a:rPr>
              <a:t>Add on Prompt</a:t>
            </a:r>
          </a:p>
        </p:txBody>
      </p:sp>
      <p:sp>
        <p:nvSpPr>
          <p:cNvPr id="14" name="Google Shape;105;p20">
            <a:extLst>
              <a:ext uri="{FF2B5EF4-FFF2-40B4-BE49-F238E27FC236}">
                <a16:creationId xmlns:a16="http://schemas.microsoft.com/office/drawing/2014/main" id="{18F73595-29DB-4B67-B452-F7089D76DB32}"/>
              </a:ext>
            </a:extLst>
          </p:cNvPr>
          <p:cNvSpPr txBox="1">
            <a:spLocks/>
          </p:cNvSpPr>
          <p:nvPr/>
        </p:nvSpPr>
        <p:spPr>
          <a:xfrm>
            <a:off x="9300059" y="94558"/>
            <a:ext cx="2695357" cy="749549"/>
          </a:xfrm>
          <a:prstGeom prst="rect">
            <a:avLst/>
          </a:prstGeom>
          <a:solidFill>
            <a:srgbClr val="006BAB"/>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algn="r"/>
            <a:endParaRPr lang="en-GB" sz="1867">
              <a:solidFill>
                <a:schemeClr val="bg1"/>
              </a:solidFill>
            </a:endParaRPr>
          </a:p>
          <a:p>
            <a:pPr algn="r"/>
            <a:r>
              <a:rPr lang="en-GB" sz="1867">
                <a:solidFill>
                  <a:schemeClr val="bg1"/>
                </a:solidFill>
              </a:rPr>
              <a:t>Goal: ASR per sale</a:t>
            </a:r>
          </a:p>
        </p:txBody>
      </p:sp>
      <p:sp>
        <p:nvSpPr>
          <p:cNvPr id="23" name="Google Shape;87;p17">
            <a:extLst>
              <a:ext uri="{FF2B5EF4-FFF2-40B4-BE49-F238E27FC236}">
                <a16:creationId xmlns:a16="http://schemas.microsoft.com/office/drawing/2014/main" id="{0464E289-6C56-4521-BA01-936895E7832F}"/>
              </a:ext>
            </a:extLst>
          </p:cNvPr>
          <p:cNvSpPr txBox="1">
            <a:spLocks/>
          </p:cNvSpPr>
          <p:nvPr/>
        </p:nvSpPr>
        <p:spPr>
          <a:xfrm>
            <a:off x="4326516" y="1380892"/>
            <a:ext cx="1435704" cy="3686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a:solidFill>
                  <a:schemeClr val="bg1">
                    <a:lumMod val="50000"/>
                  </a:schemeClr>
                </a:solidFill>
                <a:latin typeface="Museo Sans Rounded 500"/>
              </a:rPr>
              <a:t>Variation 2</a:t>
            </a:r>
          </a:p>
        </p:txBody>
      </p:sp>
      <p:sp>
        <p:nvSpPr>
          <p:cNvPr id="30" name="Google Shape;87;p17">
            <a:extLst>
              <a:ext uri="{FF2B5EF4-FFF2-40B4-BE49-F238E27FC236}">
                <a16:creationId xmlns:a16="http://schemas.microsoft.com/office/drawing/2014/main" id="{6A38D686-02DC-4206-A431-EE647913EBAD}"/>
              </a:ext>
            </a:extLst>
          </p:cNvPr>
          <p:cNvSpPr txBox="1">
            <a:spLocks/>
          </p:cNvSpPr>
          <p:nvPr/>
        </p:nvSpPr>
        <p:spPr>
          <a:xfrm>
            <a:off x="1200744" y="1416301"/>
            <a:ext cx="1435704" cy="3686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a:solidFill>
                  <a:schemeClr val="bg1">
                    <a:lumMod val="50000"/>
                  </a:schemeClr>
                </a:solidFill>
                <a:latin typeface="Museo Sans Rounded 500"/>
              </a:rPr>
              <a:t>Variation 1</a:t>
            </a:r>
          </a:p>
        </p:txBody>
      </p:sp>
      <p:pic>
        <p:nvPicPr>
          <p:cNvPr id="3" name="Picture 2">
            <a:extLst>
              <a:ext uri="{FF2B5EF4-FFF2-40B4-BE49-F238E27FC236}">
                <a16:creationId xmlns:a16="http://schemas.microsoft.com/office/drawing/2014/main" id="{E519937C-7C87-44C9-B600-E6C02F434332}"/>
              </a:ext>
            </a:extLst>
          </p:cNvPr>
          <p:cNvPicPr>
            <a:picLocks noChangeAspect="1"/>
          </p:cNvPicPr>
          <p:nvPr/>
        </p:nvPicPr>
        <p:blipFill>
          <a:blip r:embed="rId4"/>
          <a:stretch>
            <a:fillRect/>
          </a:stretch>
        </p:blipFill>
        <p:spPr>
          <a:xfrm>
            <a:off x="292532" y="1830771"/>
            <a:ext cx="3381348" cy="2740853"/>
          </a:xfrm>
          <a:prstGeom prst="rect">
            <a:avLst/>
          </a:prstGeom>
        </p:spPr>
      </p:pic>
      <p:pic>
        <p:nvPicPr>
          <p:cNvPr id="11" name="Picture 10">
            <a:extLst>
              <a:ext uri="{FF2B5EF4-FFF2-40B4-BE49-F238E27FC236}">
                <a16:creationId xmlns:a16="http://schemas.microsoft.com/office/drawing/2014/main" id="{B4E18499-53EF-4625-967D-E32C52894D69}"/>
              </a:ext>
            </a:extLst>
          </p:cNvPr>
          <p:cNvPicPr>
            <a:picLocks noChangeAspect="1"/>
          </p:cNvPicPr>
          <p:nvPr/>
        </p:nvPicPr>
        <p:blipFill>
          <a:blip r:embed="rId5"/>
          <a:stretch>
            <a:fillRect/>
          </a:stretch>
        </p:blipFill>
        <p:spPr>
          <a:xfrm>
            <a:off x="3971718" y="1805621"/>
            <a:ext cx="3791489" cy="3007043"/>
          </a:xfrm>
          <a:prstGeom prst="rect">
            <a:avLst/>
          </a:prstGeom>
        </p:spPr>
      </p:pic>
      <p:cxnSp>
        <p:nvCxnSpPr>
          <p:cNvPr id="16" name="Straight Arrow Connector 15">
            <a:extLst>
              <a:ext uri="{FF2B5EF4-FFF2-40B4-BE49-F238E27FC236}">
                <a16:creationId xmlns:a16="http://schemas.microsoft.com/office/drawing/2014/main" id="{499FF24A-5599-42D4-AD86-277ED6B11C9D}"/>
              </a:ext>
            </a:extLst>
          </p:cNvPr>
          <p:cNvCxnSpPr>
            <a:cxnSpLocks/>
          </p:cNvCxnSpPr>
          <p:nvPr/>
        </p:nvCxnSpPr>
        <p:spPr>
          <a:xfrm flipH="1">
            <a:off x="7421527" y="2601686"/>
            <a:ext cx="2114796" cy="599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4D2D667-7BCC-4D00-9DCA-8B1D6DAD580D}"/>
              </a:ext>
            </a:extLst>
          </p:cNvPr>
          <p:cNvCxnSpPr>
            <a:cxnSpLocks/>
          </p:cNvCxnSpPr>
          <p:nvPr/>
        </p:nvCxnSpPr>
        <p:spPr>
          <a:xfrm flipH="1">
            <a:off x="3130355" y="2601686"/>
            <a:ext cx="6405968" cy="599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Google Shape;87;p17">
            <a:extLst>
              <a:ext uri="{FF2B5EF4-FFF2-40B4-BE49-F238E27FC236}">
                <a16:creationId xmlns:a16="http://schemas.microsoft.com/office/drawing/2014/main" id="{2C2F15D1-8287-4647-82EA-9F3360577049}"/>
              </a:ext>
            </a:extLst>
          </p:cNvPr>
          <p:cNvSpPr txBox="1">
            <a:spLocks/>
          </p:cNvSpPr>
          <p:nvPr/>
        </p:nvSpPr>
        <p:spPr>
          <a:xfrm>
            <a:off x="8120103" y="1416301"/>
            <a:ext cx="3875313" cy="1046400"/>
          </a:xfrm>
          <a:prstGeom prst="rect">
            <a:avLst/>
          </a:prstGeom>
        </p:spPr>
        <p:txBody>
          <a:bodyPr spcFirstLastPara="1" wrap="square" lIns="0" tIns="0" rIns="0" bIns="0" anchor="t" anchorCtr="0">
            <a:noAutofit/>
          </a:bodyPr>
          <a:lstStyle>
            <a:lvl1pPr marL="228600" lvl="0" indent="-228600" algn="l" defTabSz="914400" rtl="0" eaLnBrk="1" latinLnBrk="0" hangingPunct="1">
              <a:lnSpc>
                <a:spcPct val="90000"/>
              </a:lnSpc>
              <a:spcBef>
                <a:spcPts val="0"/>
              </a:spcBef>
              <a:spcAft>
                <a:spcPts val="0"/>
              </a:spcAft>
              <a:buClr>
                <a:srgbClr val="A7A4BC"/>
              </a:buClr>
              <a:buSzPts val="1800"/>
              <a:buFont typeface="Arial"/>
              <a:buNone/>
              <a:defRPr sz="2400" kern="1200">
                <a:solidFill>
                  <a:srgbClr val="A7A4BC"/>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rgbClr val="A7A4BC"/>
              </a:buClr>
              <a:buSzPts val="1800"/>
              <a:buFont typeface="Arial"/>
              <a:buNone/>
              <a:defRPr sz="2400" kern="1200">
                <a:solidFill>
                  <a:srgbClr val="A7A4BC"/>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rgbClr val="A7A4BC"/>
              </a:buClr>
              <a:buSzPts val="1800"/>
              <a:buFont typeface="Arial"/>
              <a:buNone/>
              <a:defRPr sz="2400" kern="1200">
                <a:solidFill>
                  <a:srgbClr val="A7A4BC"/>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rgbClr val="A7A4BC"/>
              </a:buClr>
              <a:buSzPts val="1800"/>
              <a:buFont typeface="Arial"/>
              <a:buNone/>
              <a:defRPr sz="2400" kern="1200">
                <a:solidFill>
                  <a:srgbClr val="A7A4BC"/>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rgbClr val="A7A4BC"/>
              </a:buClr>
              <a:buSzPts val="1800"/>
              <a:buFont typeface="Arial"/>
              <a:buNone/>
              <a:defRPr sz="2400" kern="1200">
                <a:solidFill>
                  <a:srgbClr val="A7A4BC"/>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rgbClr val="A7A4BC"/>
              </a:buClr>
              <a:buSzPts val="1800"/>
              <a:buFont typeface="Arial"/>
              <a:buNone/>
              <a:defRPr sz="2400" kern="1200">
                <a:solidFill>
                  <a:srgbClr val="A7A4BC"/>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rgbClr val="A7A4BC"/>
              </a:buClr>
              <a:buSzPts val="1800"/>
              <a:buFont typeface="Arial"/>
              <a:buNone/>
              <a:defRPr sz="2400" kern="1200">
                <a:solidFill>
                  <a:srgbClr val="A7A4BC"/>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rgbClr val="A7A4BC"/>
              </a:buClr>
              <a:buSzPts val="1800"/>
              <a:buFont typeface="Arial"/>
              <a:buNone/>
              <a:defRPr sz="2400" kern="1200">
                <a:solidFill>
                  <a:srgbClr val="A7A4BC"/>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rgbClr val="A7A4BC"/>
              </a:buClr>
              <a:buSzPts val="1800"/>
              <a:buFont typeface="Arial"/>
              <a:buNone/>
              <a:defRPr sz="2400" kern="1200">
                <a:solidFill>
                  <a:srgbClr val="A7A4BC"/>
                </a:solidFill>
                <a:latin typeface="+mn-lt"/>
                <a:ea typeface="+mn-ea"/>
                <a:cs typeface="+mn-cs"/>
              </a:defRPr>
            </a:lvl9pPr>
          </a:lstStyle>
          <a:p>
            <a:pPr marL="0" indent="0"/>
            <a:r>
              <a:rPr lang="en-GB" sz="1200" dirty="0">
                <a:solidFill>
                  <a:schemeClr val="tx1">
                    <a:lumMod val="95000"/>
                    <a:lumOff val="5000"/>
                  </a:schemeClr>
                </a:solidFill>
                <a:latin typeface="Museo Sans Rounded 500"/>
                <a:cs typeface="Arial"/>
              </a:rPr>
              <a:t>Message added to prompt users to re-select their add </a:t>
            </a:r>
            <a:r>
              <a:rPr lang="en-GB" sz="1200" dirty="0" err="1">
                <a:solidFill>
                  <a:schemeClr val="tx1">
                    <a:lumMod val="95000"/>
                    <a:lumOff val="5000"/>
                  </a:schemeClr>
                </a:solidFill>
                <a:latin typeface="Museo Sans Rounded 500"/>
                <a:cs typeface="Arial"/>
              </a:rPr>
              <a:t>ons</a:t>
            </a:r>
            <a:r>
              <a:rPr lang="en-GB" sz="1200" dirty="0">
                <a:solidFill>
                  <a:schemeClr val="tx1">
                    <a:lumMod val="95000"/>
                    <a:lumOff val="5000"/>
                  </a:schemeClr>
                </a:solidFill>
                <a:latin typeface="Museo Sans Rounded 500"/>
                <a:cs typeface="Arial"/>
              </a:rPr>
              <a:t>.</a:t>
            </a:r>
          </a:p>
          <a:p>
            <a:pPr marL="0" indent="0"/>
            <a:endParaRPr lang="en-GB" sz="1200" dirty="0">
              <a:solidFill>
                <a:schemeClr val="tx1">
                  <a:lumMod val="95000"/>
                  <a:lumOff val="5000"/>
                </a:schemeClr>
              </a:solidFill>
              <a:latin typeface="Museo Sans Rounded 500"/>
              <a:cs typeface="Arial"/>
            </a:endParaRPr>
          </a:p>
          <a:p>
            <a:pPr marL="0" indent="0"/>
            <a:r>
              <a:rPr lang="en-GB" sz="1200" dirty="0">
                <a:solidFill>
                  <a:schemeClr val="tx1">
                    <a:lumMod val="95000"/>
                    <a:lumOff val="5000"/>
                  </a:schemeClr>
                </a:solidFill>
                <a:latin typeface="Museo Sans Rounded 500"/>
                <a:cs typeface="Arial"/>
              </a:rPr>
              <a:t>V1 – message appears on the Quote page</a:t>
            </a:r>
          </a:p>
          <a:p>
            <a:pPr marL="0" indent="0"/>
            <a:endParaRPr lang="en-GB" sz="1200" dirty="0">
              <a:solidFill>
                <a:schemeClr val="tx1">
                  <a:lumMod val="95000"/>
                  <a:lumOff val="5000"/>
                </a:schemeClr>
              </a:solidFill>
              <a:latin typeface="Museo Sans Rounded 500"/>
              <a:cs typeface="Arial"/>
            </a:endParaRPr>
          </a:p>
          <a:p>
            <a:pPr marL="0" indent="0"/>
            <a:r>
              <a:rPr lang="en-GB" sz="1200" dirty="0">
                <a:solidFill>
                  <a:schemeClr val="tx1">
                    <a:lumMod val="95000"/>
                    <a:lumOff val="5000"/>
                  </a:schemeClr>
                </a:solidFill>
                <a:latin typeface="Museo Sans Rounded 500"/>
                <a:cs typeface="Arial"/>
              </a:rPr>
              <a:t>V2 – Message appears on the Optional Extras page</a:t>
            </a:r>
          </a:p>
        </p:txBody>
      </p:sp>
      <p:sp>
        <p:nvSpPr>
          <p:cNvPr id="38" name="TextBox 37">
            <a:extLst>
              <a:ext uri="{FF2B5EF4-FFF2-40B4-BE49-F238E27FC236}">
                <a16:creationId xmlns:a16="http://schemas.microsoft.com/office/drawing/2014/main" id="{F6F8E748-EECA-45F8-A0FB-FABE91284618}"/>
              </a:ext>
            </a:extLst>
          </p:cNvPr>
          <p:cNvSpPr txBox="1"/>
          <p:nvPr/>
        </p:nvSpPr>
        <p:spPr>
          <a:xfrm>
            <a:off x="6096000" y="5046271"/>
            <a:ext cx="5503637" cy="1107996"/>
          </a:xfrm>
          <a:prstGeom prst="rect">
            <a:avLst/>
          </a:prstGeom>
          <a:noFill/>
        </p:spPr>
        <p:txBody>
          <a:bodyPr wrap="square">
            <a:spAutoFit/>
          </a:bodyPr>
          <a:lstStyle/>
          <a:p>
            <a:r>
              <a:rPr lang="en-GB" sz="1800" b="1" dirty="0">
                <a:solidFill>
                  <a:schemeClr val="tx1">
                    <a:lumMod val="95000"/>
                    <a:lumOff val="5000"/>
                  </a:schemeClr>
                </a:solidFill>
                <a:latin typeface="Museo Sans Rounded 500"/>
              </a:rPr>
              <a:t>Hypothesis</a:t>
            </a:r>
          </a:p>
          <a:p>
            <a:r>
              <a:rPr lang="en-GB" sz="1200" dirty="0">
                <a:solidFill>
                  <a:schemeClr val="tx1">
                    <a:lumMod val="95000"/>
                    <a:lumOff val="5000"/>
                  </a:schemeClr>
                </a:solidFill>
                <a:latin typeface="Museo Sans Rounded 500"/>
              </a:rPr>
              <a:t>We hypothesize that by adding a prompt to users after entering our site from the PCW, users will feel less anxious if they do not  see  their  optional  extras  selections  that  they  selected  in the  </a:t>
            </a:r>
            <a:r>
              <a:rPr lang="en-GB" sz="1200" dirty="0" err="1">
                <a:solidFill>
                  <a:schemeClr val="tx1">
                    <a:lumMod val="95000"/>
                    <a:lumOff val="5000"/>
                  </a:schemeClr>
                </a:solidFill>
                <a:latin typeface="Museo Sans Rounded 500"/>
              </a:rPr>
              <a:t>agg</a:t>
            </a:r>
            <a:r>
              <a:rPr lang="en-GB" sz="1200" dirty="0">
                <a:solidFill>
                  <a:schemeClr val="tx1">
                    <a:lumMod val="95000"/>
                    <a:lumOff val="5000"/>
                  </a:schemeClr>
                </a:solidFill>
                <a:latin typeface="Museo Sans Rounded 500"/>
              </a:rPr>
              <a:t>,  and  therefore  will  add  them  in  the  </a:t>
            </a:r>
            <a:r>
              <a:rPr lang="en-GB" sz="1200" dirty="0" err="1">
                <a:solidFill>
                  <a:schemeClr val="tx1">
                    <a:lumMod val="95000"/>
                    <a:lumOff val="5000"/>
                  </a:schemeClr>
                </a:solidFill>
                <a:latin typeface="Museo Sans Rounded 500"/>
              </a:rPr>
              <a:t>esure</a:t>
            </a:r>
            <a:r>
              <a:rPr lang="en-GB" sz="1200" dirty="0">
                <a:solidFill>
                  <a:schemeClr val="tx1">
                    <a:lumMod val="95000"/>
                    <a:lumOff val="5000"/>
                  </a:schemeClr>
                </a:solidFill>
                <a:latin typeface="Museo Sans Rounded 500"/>
              </a:rPr>
              <a:t>  journey, increasing conversion and ASR per sale.</a:t>
            </a:r>
            <a:endParaRPr lang="en-GB" sz="1200" dirty="0"/>
          </a:p>
        </p:txBody>
      </p:sp>
      <p:sp>
        <p:nvSpPr>
          <p:cNvPr id="29" name="TextBox 28">
            <a:extLst>
              <a:ext uri="{FF2B5EF4-FFF2-40B4-BE49-F238E27FC236}">
                <a16:creationId xmlns:a16="http://schemas.microsoft.com/office/drawing/2014/main" id="{D381141C-BFAC-45D4-AF83-EFBF16757F2C}"/>
              </a:ext>
            </a:extLst>
          </p:cNvPr>
          <p:cNvSpPr txBox="1"/>
          <p:nvPr/>
        </p:nvSpPr>
        <p:spPr>
          <a:xfrm>
            <a:off x="8068470" y="3701745"/>
            <a:ext cx="2073388" cy="369332"/>
          </a:xfrm>
          <a:prstGeom prst="rect">
            <a:avLst/>
          </a:prstGeom>
          <a:noFill/>
        </p:spPr>
        <p:txBody>
          <a:bodyPr wrap="none" rtlCol="0">
            <a:spAutoFit/>
          </a:bodyPr>
          <a:lstStyle/>
          <a:p>
            <a:r>
              <a:rPr lang="en-GB" sz="1800" b="1" dirty="0">
                <a:solidFill>
                  <a:srgbClr val="07AC77"/>
                </a:solidFill>
                <a:latin typeface="Museo Sans Rounded 500"/>
              </a:rPr>
              <a:t>CURRENTLY LIVE</a:t>
            </a:r>
          </a:p>
        </p:txBody>
      </p:sp>
    </p:spTree>
    <p:extLst>
      <p:ext uri="{BB962C8B-B14F-4D97-AF65-F5344CB8AC3E}">
        <p14:creationId xmlns:p14="http://schemas.microsoft.com/office/powerpoint/2010/main" val="2905995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BBFA9B-8866-7143-9831-BB1F90DB0FAF}"/>
              </a:ext>
            </a:extLst>
          </p:cNvPr>
          <p:cNvSpPr>
            <a:spLocks noGrp="1"/>
          </p:cNvSpPr>
          <p:nvPr>
            <p:ph type="body" sz="quarter" idx="10"/>
          </p:nvPr>
        </p:nvSpPr>
        <p:spPr>
          <a:xfrm>
            <a:off x="1941686" y="1951189"/>
            <a:ext cx="9749571" cy="1021580"/>
          </a:xfrm>
        </p:spPr>
        <p:txBody>
          <a:bodyPr/>
          <a:lstStyle/>
          <a:p>
            <a:r>
              <a:rPr lang="en-US" dirty="0"/>
              <a:t>C</a:t>
            </a:r>
            <a:r>
              <a:rPr lang="en-GB" dirty="0" err="1"/>
              <a:t>urrent</a:t>
            </a:r>
            <a:r>
              <a:rPr lang="en-GB" dirty="0"/>
              <a:t> Add-ons Journey</a:t>
            </a:r>
          </a:p>
        </p:txBody>
      </p:sp>
    </p:spTree>
    <p:extLst>
      <p:ext uri="{BB962C8B-B14F-4D97-AF65-F5344CB8AC3E}">
        <p14:creationId xmlns:p14="http://schemas.microsoft.com/office/powerpoint/2010/main" val="808781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Add-ons – Summary of Current User Journey </a:t>
            </a:r>
            <a:endParaRPr lang="en-GB" b="1" dirty="0"/>
          </a:p>
        </p:txBody>
      </p:sp>
      <p:sp>
        <p:nvSpPr>
          <p:cNvPr id="9" name="TextBox 8">
            <a:extLst>
              <a:ext uri="{FF2B5EF4-FFF2-40B4-BE49-F238E27FC236}">
                <a16:creationId xmlns:a16="http://schemas.microsoft.com/office/drawing/2014/main" id="{67542532-A27D-401B-A542-09275098EBE4}"/>
              </a:ext>
            </a:extLst>
          </p:cNvPr>
          <p:cNvSpPr txBox="1"/>
          <p:nvPr/>
        </p:nvSpPr>
        <p:spPr>
          <a:xfrm>
            <a:off x="331997" y="1247262"/>
            <a:ext cx="11202193" cy="338554"/>
          </a:xfrm>
          <a:prstGeom prst="rect">
            <a:avLst/>
          </a:prstGeom>
          <a:noFill/>
        </p:spPr>
        <p:txBody>
          <a:bodyPr wrap="square" rtlCol="0">
            <a:spAutoFit/>
          </a:bodyPr>
          <a:lstStyle/>
          <a:p>
            <a:r>
              <a:rPr lang="en-US" sz="1600" b="1" dirty="0">
                <a:solidFill>
                  <a:schemeClr val="tx1">
                    <a:lumMod val="65000"/>
                    <a:lumOff val="35000"/>
                  </a:schemeClr>
                </a:solidFill>
                <a:latin typeface="Tw Cen MT" panose="020B0602020104020603" pitchFamily="34" charset="0"/>
                <a:ea typeface="Microsoft JhengHei" panose="020B0604030504040204" pitchFamily="34" charset="-120"/>
              </a:rPr>
              <a:t>Identifying potential opportunities for optimization. </a:t>
            </a:r>
            <a:endParaRPr lang="en-GB" sz="1600" b="1" dirty="0">
              <a:solidFill>
                <a:schemeClr val="tx1">
                  <a:lumMod val="65000"/>
                  <a:lumOff val="35000"/>
                </a:schemeClr>
              </a:solidFill>
              <a:latin typeface="Tw Cen MT" panose="020B0602020104020603" pitchFamily="34" charset="0"/>
              <a:ea typeface="Microsoft JhengHei" panose="020B0604030504040204" pitchFamily="34" charset="-120"/>
            </a:endParaRPr>
          </a:p>
        </p:txBody>
      </p:sp>
      <p:pic>
        <p:nvPicPr>
          <p:cNvPr id="3" name="Picture 2">
            <a:extLst>
              <a:ext uri="{FF2B5EF4-FFF2-40B4-BE49-F238E27FC236}">
                <a16:creationId xmlns:a16="http://schemas.microsoft.com/office/drawing/2014/main" id="{23F30CA0-56DA-4322-B45A-1A2ACA1C0ACA}"/>
              </a:ext>
            </a:extLst>
          </p:cNvPr>
          <p:cNvPicPr>
            <a:picLocks noChangeAspect="1"/>
          </p:cNvPicPr>
          <p:nvPr/>
        </p:nvPicPr>
        <p:blipFill>
          <a:blip r:embed="rId3"/>
          <a:stretch>
            <a:fillRect/>
          </a:stretch>
        </p:blipFill>
        <p:spPr>
          <a:xfrm>
            <a:off x="1654544" y="2828028"/>
            <a:ext cx="1369168" cy="2967339"/>
          </a:xfrm>
          <a:prstGeom prst="rect">
            <a:avLst/>
          </a:prstGeom>
          <a:effectLst>
            <a:outerShdw blurRad="355600" dist="50800" dir="5400000" algn="ctr" rotWithShape="0">
              <a:srgbClr val="000000">
                <a:alpha val="17000"/>
              </a:srgbClr>
            </a:outerShdw>
          </a:effectLst>
        </p:spPr>
      </p:pic>
      <p:pic>
        <p:nvPicPr>
          <p:cNvPr id="5" name="Picture 4">
            <a:extLst>
              <a:ext uri="{FF2B5EF4-FFF2-40B4-BE49-F238E27FC236}">
                <a16:creationId xmlns:a16="http://schemas.microsoft.com/office/drawing/2014/main" id="{8C2E0001-9D4F-4A2F-A822-077D7182BE6A}"/>
              </a:ext>
            </a:extLst>
          </p:cNvPr>
          <p:cNvPicPr>
            <a:picLocks noChangeAspect="1"/>
          </p:cNvPicPr>
          <p:nvPr/>
        </p:nvPicPr>
        <p:blipFill>
          <a:blip r:embed="rId4"/>
          <a:stretch>
            <a:fillRect/>
          </a:stretch>
        </p:blipFill>
        <p:spPr>
          <a:xfrm>
            <a:off x="3102906" y="2828028"/>
            <a:ext cx="1379893" cy="2967339"/>
          </a:xfrm>
          <a:prstGeom prst="rect">
            <a:avLst/>
          </a:prstGeom>
          <a:effectLst>
            <a:outerShdw blurRad="355600" dist="50800" dir="5400000" algn="ctr" rotWithShape="0">
              <a:srgbClr val="000000">
                <a:alpha val="17000"/>
              </a:srgbClr>
            </a:outerShdw>
          </a:effectLst>
        </p:spPr>
      </p:pic>
      <p:pic>
        <p:nvPicPr>
          <p:cNvPr id="10" name="Picture 9">
            <a:extLst>
              <a:ext uri="{FF2B5EF4-FFF2-40B4-BE49-F238E27FC236}">
                <a16:creationId xmlns:a16="http://schemas.microsoft.com/office/drawing/2014/main" id="{69167F0C-4110-49E0-A304-47FB4156F152}"/>
              </a:ext>
            </a:extLst>
          </p:cNvPr>
          <p:cNvPicPr>
            <a:picLocks noChangeAspect="1"/>
          </p:cNvPicPr>
          <p:nvPr/>
        </p:nvPicPr>
        <p:blipFill>
          <a:blip r:embed="rId5"/>
          <a:stretch>
            <a:fillRect/>
          </a:stretch>
        </p:blipFill>
        <p:spPr>
          <a:xfrm>
            <a:off x="4651438" y="2828028"/>
            <a:ext cx="1364814" cy="2967339"/>
          </a:xfrm>
          <a:prstGeom prst="rect">
            <a:avLst/>
          </a:prstGeom>
          <a:effectLst>
            <a:outerShdw blurRad="355600" dist="50800" dir="5400000" algn="ctr" rotWithShape="0">
              <a:srgbClr val="000000">
                <a:alpha val="17000"/>
              </a:srgbClr>
            </a:outerShdw>
          </a:effectLst>
        </p:spPr>
      </p:pic>
      <p:pic>
        <p:nvPicPr>
          <p:cNvPr id="12" name="Picture 11">
            <a:extLst>
              <a:ext uri="{FF2B5EF4-FFF2-40B4-BE49-F238E27FC236}">
                <a16:creationId xmlns:a16="http://schemas.microsoft.com/office/drawing/2014/main" id="{47C68378-B3B3-41C8-8840-E6D688D5AD17}"/>
              </a:ext>
            </a:extLst>
          </p:cNvPr>
          <p:cNvPicPr>
            <a:picLocks noChangeAspect="1"/>
          </p:cNvPicPr>
          <p:nvPr/>
        </p:nvPicPr>
        <p:blipFill>
          <a:blip r:embed="rId6"/>
          <a:stretch>
            <a:fillRect/>
          </a:stretch>
        </p:blipFill>
        <p:spPr>
          <a:xfrm>
            <a:off x="6096000" y="2828817"/>
            <a:ext cx="1364814" cy="2973518"/>
          </a:xfrm>
          <a:prstGeom prst="rect">
            <a:avLst/>
          </a:prstGeom>
          <a:effectLst>
            <a:outerShdw blurRad="355600" dist="50800" dir="5400000" algn="ctr" rotWithShape="0">
              <a:srgbClr val="000000">
                <a:alpha val="17000"/>
              </a:srgbClr>
            </a:outerShdw>
          </a:effectLst>
        </p:spPr>
      </p:pic>
      <p:pic>
        <p:nvPicPr>
          <p:cNvPr id="15" name="Picture 14">
            <a:extLst>
              <a:ext uri="{FF2B5EF4-FFF2-40B4-BE49-F238E27FC236}">
                <a16:creationId xmlns:a16="http://schemas.microsoft.com/office/drawing/2014/main" id="{3164BAF1-CD6C-4DE1-BFA3-85B898F90152}"/>
              </a:ext>
            </a:extLst>
          </p:cNvPr>
          <p:cNvPicPr>
            <a:picLocks noChangeAspect="1"/>
          </p:cNvPicPr>
          <p:nvPr/>
        </p:nvPicPr>
        <p:blipFill>
          <a:blip r:embed="rId7"/>
          <a:stretch>
            <a:fillRect/>
          </a:stretch>
        </p:blipFill>
        <p:spPr>
          <a:xfrm>
            <a:off x="7701998" y="2828817"/>
            <a:ext cx="1385892" cy="2973518"/>
          </a:xfrm>
          <a:prstGeom prst="rect">
            <a:avLst/>
          </a:prstGeom>
          <a:effectLst>
            <a:outerShdw blurRad="355600" dist="50800" dir="5400000" algn="ctr" rotWithShape="0">
              <a:srgbClr val="000000">
                <a:alpha val="17000"/>
              </a:srgbClr>
            </a:outerShdw>
          </a:effectLst>
        </p:spPr>
      </p:pic>
      <p:sp>
        <p:nvSpPr>
          <p:cNvPr id="16" name="TextBox 15">
            <a:extLst>
              <a:ext uri="{FF2B5EF4-FFF2-40B4-BE49-F238E27FC236}">
                <a16:creationId xmlns:a16="http://schemas.microsoft.com/office/drawing/2014/main" id="{97EA5F7F-2604-4F08-8253-638A955BB629}"/>
              </a:ext>
            </a:extLst>
          </p:cNvPr>
          <p:cNvSpPr txBox="1"/>
          <p:nvPr/>
        </p:nvSpPr>
        <p:spPr>
          <a:xfrm>
            <a:off x="1742380" y="2432350"/>
            <a:ext cx="2500516" cy="369332"/>
          </a:xfrm>
          <a:prstGeom prst="rect">
            <a:avLst/>
          </a:prstGeom>
          <a:noFill/>
        </p:spPr>
        <p:txBody>
          <a:bodyPr wrap="square" rtlCol="0">
            <a:spAutoFit/>
          </a:bodyPr>
          <a:lstStyle/>
          <a:p>
            <a:pPr algn="ctr"/>
            <a:r>
              <a:rPr lang="en-US" dirty="0">
                <a:latin typeface="Tw Cen MT" panose="020B0602020104020603" pitchFamily="34" charset="77"/>
              </a:rPr>
              <a:t>MLP</a:t>
            </a:r>
            <a:endParaRPr lang="en-GB" dirty="0">
              <a:latin typeface="Tw Cen MT" panose="020B0602020104020603" pitchFamily="34" charset="77"/>
            </a:endParaRPr>
          </a:p>
        </p:txBody>
      </p:sp>
      <p:sp>
        <p:nvSpPr>
          <p:cNvPr id="17" name="TextBox 16">
            <a:extLst>
              <a:ext uri="{FF2B5EF4-FFF2-40B4-BE49-F238E27FC236}">
                <a16:creationId xmlns:a16="http://schemas.microsoft.com/office/drawing/2014/main" id="{6DAD5F7D-4E3F-4AA3-BD74-38E5BCC9A5F0}"/>
              </a:ext>
            </a:extLst>
          </p:cNvPr>
          <p:cNvSpPr txBox="1"/>
          <p:nvPr/>
        </p:nvSpPr>
        <p:spPr>
          <a:xfrm>
            <a:off x="4797324" y="2447358"/>
            <a:ext cx="2500516" cy="369332"/>
          </a:xfrm>
          <a:prstGeom prst="rect">
            <a:avLst/>
          </a:prstGeom>
          <a:noFill/>
        </p:spPr>
        <p:txBody>
          <a:bodyPr wrap="square" rtlCol="0">
            <a:spAutoFit/>
          </a:bodyPr>
          <a:lstStyle/>
          <a:p>
            <a:pPr algn="ctr"/>
            <a:r>
              <a:rPr lang="en-US" dirty="0">
                <a:latin typeface="Tw Cen MT" panose="020B0602020104020603" pitchFamily="34" charset="77"/>
              </a:rPr>
              <a:t>Car Hire</a:t>
            </a:r>
            <a:endParaRPr lang="en-GB" dirty="0">
              <a:latin typeface="Tw Cen MT" panose="020B0602020104020603" pitchFamily="34" charset="77"/>
            </a:endParaRPr>
          </a:p>
        </p:txBody>
      </p:sp>
      <p:pic>
        <p:nvPicPr>
          <p:cNvPr id="19" name="Picture 18">
            <a:extLst>
              <a:ext uri="{FF2B5EF4-FFF2-40B4-BE49-F238E27FC236}">
                <a16:creationId xmlns:a16="http://schemas.microsoft.com/office/drawing/2014/main" id="{E0B12C3C-28BC-40D4-9F20-E029158D7F5D}"/>
              </a:ext>
            </a:extLst>
          </p:cNvPr>
          <p:cNvPicPr>
            <a:picLocks noChangeAspect="1"/>
          </p:cNvPicPr>
          <p:nvPr/>
        </p:nvPicPr>
        <p:blipFill>
          <a:blip r:embed="rId8"/>
          <a:stretch>
            <a:fillRect/>
          </a:stretch>
        </p:blipFill>
        <p:spPr>
          <a:xfrm>
            <a:off x="9155404" y="2819862"/>
            <a:ext cx="1374672" cy="2967339"/>
          </a:xfrm>
          <a:prstGeom prst="rect">
            <a:avLst/>
          </a:prstGeom>
          <a:effectLst>
            <a:outerShdw blurRad="355600" dist="50800" dir="5400000" algn="ctr" rotWithShape="0">
              <a:srgbClr val="000000">
                <a:alpha val="17000"/>
              </a:srgbClr>
            </a:outerShdw>
          </a:effectLst>
        </p:spPr>
      </p:pic>
      <p:sp>
        <p:nvSpPr>
          <p:cNvPr id="20" name="TextBox 19">
            <a:extLst>
              <a:ext uri="{FF2B5EF4-FFF2-40B4-BE49-F238E27FC236}">
                <a16:creationId xmlns:a16="http://schemas.microsoft.com/office/drawing/2014/main" id="{6C789F3D-33D9-45D6-9E86-2F16CAA03FBF}"/>
              </a:ext>
            </a:extLst>
          </p:cNvPr>
          <p:cNvSpPr txBox="1"/>
          <p:nvPr/>
        </p:nvSpPr>
        <p:spPr>
          <a:xfrm>
            <a:off x="7870864" y="2427890"/>
            <a:ext cx="2500516" cy="369332"/>
          </a:xfrm>
          <a:prstGeom prst="rect">
            <a:avLst/>
          </a:prstGeom>
          <a:noFill/>
        </p:spPr>
        <p:txBody>
          <a:bodyPr wrap="square" rtlCol="0">
            <a:spAutoFit/>
          </a:bodyPr>
          <a:lstStyle/>
          <a:p>
            <a:pPr algn="ctr"/>
            <a:r>
              <a:rPr lang="en-US" dirty="0">
                <a:latin typeface="Tw Cen MT" panose="020B0602020104020603" pitchFamily="34" charset="77"/>
              </a:rPr>
              <a:t>Personal Injury Benefit</a:t>
            </a:r>
            <a:endParaRPr lang="en-GB" dirty="0">
              <a:latin typeface="Tw Cen MT" panose="020B0602020104020603" pitchFamily="34" charset="77"/>
            </a:endParaRPr>
          </a:p>
        </p:txBody>
      </p:sp>
      <p:sp>
        <p:nvSpPr>
          <p:cNvPr id="21" name="Arrow: Bent-Up 20">
            <a:extLst>
              <a:ext uri="{FF2B5EF4-FFF2-40B4-BE49-F238E27FC236}">
                <a16:creationId xmlns:a16="http://schemas.microsoft.com/office/drawing/2014/main" id="{234957E0-6A02-43C9-9A4F-90E9B1AC1B6C}"/>
              </a:ext>
            </a:extLst>
          </p:cNvPr>
          <p:cNvSpPr/>
          <p:nvPr/>
        </p:nvSpPr>
        <p:spPr>
          <a:xfrm rot="16200000" flipV="1">
            <a:off x="2525439" y="2026904"/>
            <a:ext cx="293745" cy="314389"/>
          </a:xfrm>
          <a:prstGeom prst="bentUpArrow">
            <a:avLst/>
          </a:prstGeom>
          <a:solidFill>
            <a:srgbClr val="D7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Oval 21">
            <a:extLst>
              <a:ext uri="{FF2B5EF4-FFF2-40B4-BE49-F238E27FC236}">
                <a16:creationId xmlns:a16="http://schemas.microsoft.com/office/drawing/2014/main" id="{435B4EC7-3B3D-4DF1-8637-3FB17F4BBE7B}"/>
              </a:ext>
            </a:extLst>
          </p:cNvPr>
          <p:cNvSpPr/>
          <p:nvPr/>
        </p:nvSpPr>
        <p:spPr>
          <a:xfrm>
            <a:off x="2613808" y="1683599"/>
            <a:ext cx="1555793" cy="6821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w Cen MT" panose="020B0602020104020603" pitchFamily="34" charset="0"/>
              </a:rPr>
              <a:t>20.5% of mobile users who purchase</a:t>
            </a:r>
          </a:p>
        </p:txBody>
      </p:sp>
      <p:sp>
        <p:nvSpPr>
          <p:cNvPr id="23" name="Arrow: Bent-Up 22">
            <a:extLst>
              <a:ext uri="{FF2B5EF4-FFF2-40B4-BE49-F238E27FC236}">
                <a16:creationId xmlns:a16="http://schemas.microsoft.com/office/drawing/2014/main" id="{0BAFCEAE-8758-44D7-B3E0-9B2A0386753C}"/>
              </a:ext>
            </a:extLst>
          </p:cNvPr>
          <p:cNvSpPr/>
          <p:nvPr/>
        </p:nvSpPr>
        <p:spPr>
          <a:xfrm rot="16200000" flipV="1">
            <a:off x="5308906" y="1985827"/>
            <a:ext cx="293745" cy="314389"/>
          </a:xfrm>
          <a:prstGeom prst="bentUpArrow">
            <a:avLst/>
          </a:prstGeom>
          <a:solidFill>
            <a:srgbClr val="D7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Oval 23">
            <a:extLst>
              <a:ext uri="{FF2B5EF4-FFF2-40B4-BE49-F238E27FC236}">
                <a16:creationId xmlns:a16="http://schemas.microsoft.com/office/drawing/2014/main" id="{38213872-8386-4736-81D2-689F967B883C}"/>
              </a:ext>
            </a:extLst>
          </p:cNvPr>
          <p:cNvSpPr/>
          <p:nvPr/>
        </p:nvSpPr>
        <p:spPr>
          <a:xfrm>
            <a:off x="5358064" y="1728598"/>
            <a:ext cx="1538793" cy="6821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a:solidFill>
                  <a:schemeClr val="tx1"/>
                </a:solidFill>
                <a:latin typeface="Tw Cen MT" panose="020B0602020104020603" pitchFamily="34" charset="0"/>
              </a:rPr>
              <a:t>12.5% of mobile users who purchase</a:t>
            </a:r>
          </a:p>
        </p:txBody>
      </p:sp>
      <p:sp>
        <p:nvSpPr>
          <p:cNvPr id="25" name="Arrow: Bent-Up 24">
            <a:extLst>
              <a:ext uri="{FF2B5EF4-FFF2-40B4-BE49-F238E27FC236}">
                <a16:creationId xmlns:a16="http://schemas.microsoft.com/office/drawing/2014/main" id="{D7B36BD0-51C6-459D-8336-69BFDD873169}"/>
              </a:ext>
            </a:extLst>
          </p:cNvPr>
          <p:cNvSpPr/>
          <p:nvPr/>
        </p:nvSpPr>
        <p:spPr>
          <a:xfrm rot="16200000" flipV="1">
            <a:off x="7887014" y="1905310"/>
            <a:ext cx="293745" cy="314389"/>
          </a:xfrm>
          <a:prstGeom prst="bentUpArrow">
            <a:avLst/>
          </a:prstGeom>
          <a:solidFill>
            <a:srgbClr val="D7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Oval 25">
            <a:extLst>
              <a:ext uri="{FF2B5EF4-FFF2-40B4-BE49-F238E27FC236}">
                <a16:creationId xmlns:a16="http://schemas.microsoft.com/office/drawing/2014/main" id="{BA01C3F2-C33E-4005-88AD-6712A167C589}"/>
              </a:ext>
            </a:extLst>
          </p:cNvPr>
          <p:cNvSpPr/>
          <p:nvPr/>
        </p:nvSpPr>
        <p:spPr>
          <a:xfrm>
            <a:off x="7936173" y="1648081"/>
            <a:ext cx="1618630" cy="6821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a:solidFill>
                  <a:schemeClr val="tx1"/>
                </a:solidFill>
                <a:latin typeface="Tw Cen MT" panose="020B0602020104020603" pitchFamily="34" charset="0"/>
              </a:rPr>
              <a:t>9.6% of mobile users who purchase</a:t>
            </a:r>
          </a:p>
        </p:txBody>
      </p:sp>
      <p:sp>
        <p:nvSpPr>
          <p:cNvPr id="30" name="TextBox 29">
            <a:extLst>
              <a:ext uri="{FF2B5EF4-FFF2-40B4-BE49-F238E27FC236}">
                <a16:creationId xmlns:a16="http://schemas.microsoft.com/office/drawing/2014/main" id="{CB4A1B4F-D1ED-7D4D-824A-D05D53F06F48}"/>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Adobe Analytics, 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March to 31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May 2021</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Tree>
    <p:extLst>
      <p:ext uri="{BB962C8B-B14F-4D97-AF65-F5344CB8AC3E}">
        <p14:creationId xmlns:p14="http://schemas.microsoft.com/office/powerpoint/2010/main" val="4047879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dirty="0">
                <a:latin typeface="Tw Cen MT"/>
                <a:cs typeface="Calibri"/>
              </a:rPr>
              <a:t>Add-ons – Summary of Current User Journey </a:t>
            </a:r>
            <a:endParaRPr lang="en-GB" dirty="0"/>
          </a:p>
        </p:txBody>
      </p:sp>
      <p:pic>
        <p:nvPicPr>
          <p:cNvPr id="11" name="Picture 10">
            <a:extLst>
              <a:ext uri="{FF2B5EF4-FFF2-40B4-BE49-F238E27FC236}">
                <a16:creationId xmlns:a16="http://schemas.microsoft.com/office/drawing/2014/main" id="{529FAFAB-BD07-4A2A-AB40-721FAA2471F1}"/>
              </a:ext>
            </a:extLst>
          </p:cNvPr>
          <p:cNvPicPr>
            <a:picLocks noChangeAspect="1"/>
          </p:cNvPicPr>
          <p:nvPr/>
        </p:nvPicPr>
        <p:blipFill>
          <a:blip r:embed="rId3"/>
          <a:stretch>
            <a:fillRect/>
          </a:stretch>
        </p:blipFill>
        <p:spPr>
          <a:xfrm>
            <a:off x="1083216" y="2637953"/>
            <a:ext cx="1775164" cy="3516756"/>
          </a:xfrm>
          <a:prstGeom prst="rect">
            <a:avLst/>
          </a:prstGeom>
          <a:effectLst>
            <a:outerShdw blurRad="355600" dist="50800" dir="5400000" algn="ctr" rotWithShape="0">
              <a:srgbClr val="000000">
                <a:alpha val="17000"/>
              </a:srgbClr>
            </a:outerShdw>
          </a:effectLst>
        </p:spPr>
      </p:pic>
      <p:pic>
        <p:nvPicPr>
          <p:cNvPr id="14" name="Picture 13">
            <a:extLst>
              <a:ext uri="{FF2B5EF4-FFF2-40B4-BE49-F238E27FC236}">
                <a16:creationId xmlns:a16="http://schemas.microsoft.com/office/drawing/2014/main" id="{E0B5905C-4C56-433D-AFF1-D5E9D77FEC62}"/>
              </a:ext>
            </a:extLst>
          </p:cNvPr>
          <p:cNvPicPr>
            <a:picLocks noChangeAspect="1"/>
          </p:cNvPicPr>
          <p:nvPr/>
        </p:nvPicPr>
        <p:blipFill>
          <a:blip r:embed="rId4"/>
          <a:stretch>
            <a:fillRect/>
          </a:stretch>
        </p:blipFill>
        <p:spPr>
          <a:xfrm>
            <a:off x="3302385" y="2623930"/>
            <a:ext cx="1608385" cy="3505551"/>
          </a:xfrm>
          <a:prstGeom prst="rect">
            <a:avLst/>
          </a:prstGeom>
          <a:effectLst>
            <a:outerShdw blurRad="355600" dist="50800" dir="5400000" algn="ctr" rotWithShape="0">
              <a:srgbClr val="000000">
                <a:alpha val="17000"/>
              </a:srgbClr>
            </a:outerShdw>
          </a:effectLst>
        </p:spPr>
      </p:pic>
      <p:pic>
        <p:nvPicPr>
          <p:cNvPr id="21" name="Picture 20">
            <a:extLst>
              <a:ext uri="{FF2B5EF4-FFF2-40B4-BE49-F238E27FC236}">
                <a16:creationId xmlns:a16="http://schemas.microsoft.com/office/drawing/2014/main" id="{521E381E-196F-4588-BFAF-FFD79C87164E}"/>
              </a:ext>
            </a:extLst>
          </p:cNvPr>
          <p:cNvPicPr>
            <a:picLocks noChangeAspect="1"/>
          </p:cNvPicPr>
          <p:nvPr/>
        </p:nvPicPr>
        <p:blipFill>
          <a:blip r:embed="rId5"/>
          <a:stretch>
            <a:fillRect/>
          </a:stretch>
        </p:blipFill>
        <p:spPr>
          <a:xfrm>
            <a:off x="5354776" y="2637953"/>
            <a:ext cx="1673065" cy="3491528"/>
          </a:xfrm>
          <a:prstGeom prst="rect">
            <a:avLst/>
          </a:prstGeom>
          <a:effectLst>
            <a:outerShdw blurRad="355600" dist="50800" dir="5400000" algn="ctr" rotWithShape="0">
              <a:srgbClr val="000000">
                <a:alpha val="17000"/>
              </a:srgbClr>
            </a:outerShdw>
          </a:effectLst>
        </p:spPr>
      </p:pic>
      <p:pic>
        <p:nvPicPr>
          <p:cNvPr id="23" name="Picture 22">
            <a:extLst>
              <a:ext uri="{FF2B5EF4-FFF2-40B4-BE49-F238E27FC236}">
                <a16:creationId xmlns:a16="http://schemas.microsoft.com/office/drawing/2014/main" id="{49E2402C-C7F1-4C0C-B326-DE2910F15C7B}"/>
              </a:ext>
            </a:extLst>
          </p:cNvPr>
          <p:cNvPicPr>
            <a:picLocks noChangeAspect="1"/>
          </p:cNvPicPr>
          <p:nvPr/>
        </p:nvPicPr>
        <p:blipFill>
          <a:blip r:embed="rId6"/>
          <a:stretch>
            <a:fillRect/>
          </a:stretch>
        </p:blipFill>
        <p:spPr>
          <a:xfrm>
            <a:off x="7471847" y="2637953"/>
            <a:ext cx="1586384" cy="3491528"/>
          </a:xfrm>
          <a:prstGeom prst="rect">
            <a:avLst/>
          </a:prstGeom>
          <a:effectLst>
            <a:outerShdw blurRad="355600" dist="50800" dir="5400000" algn="ctr" rotWithShape="0">
              <a:srgbClr val="000000">
                <a:alpha val="17000"/>
              </a:srgbClr>
            </a:outerShdw>
          </a:effectLst>
        </p:spPr>
      </p:pic>
      <p:pic>
        <p:nvPicPr>
          <p:cNvPr id="27" name="Picture 26">
            <a:extLst>
              <a:ext uri="{FF2B5EF4-FFF2-40B4-BE49-F238E27FC236}">
                <a16:creationId xmlns:a16="http://schemas.microsoft.com/office/drawing/2014/main" id="{09FB326A-557F-4E63-996E-8F7832D63BE5}"/>
              </a:ext>
            </a:extLst>
          </p:cNvPr>
          <p:cNvPicPr>
            <a:picLocks noChangeAspect="1"/>
          </p:cNvPicPr>
          <p:nvPr/>
        </p:nvPicPr>
        <p:blipFill>
          <a:blip r:embed="rId7"/>
          <a:stretch>
            <a:fillRect/>
          </a:stretch>
        </p:blipFill>
        <p:spPr>
          <a:xfrm>
            <a:off x="9502236" y="2637953"/>
            <a:ext cx="1614999" cy="3491528"/>
          </a:xfrm>
          <a:prstGeom prst="rect">
            <a:avLst/>
          </a:prstGeom>
          <a:effectLst>
            <a:outerShdw blurRad="355600" dist="50800" dir="5400000" algn="ctr" rotWithShape="0">
              <a:srgbClr val="000000">
                <a:alpha val="17000"/>
              </a:srgbClr>
            </a:outerShdw>
          </a:effectLst>
        </p:spPr>
      </p:pic>
      <p:sp>
        <p:nvSpPr>
          <p:cNvPr id="29" name="Arrow: Bent-Up 28">
            <a:extLst>
              <a:ext uri="{FF2B5EF4-FFF2-40B4-BE49-F238E27FC236}">
                <a16:creationId xmlns:a16="http://schemas.microsoft.com/office/drawing/2014/main" id="{4834D6CF-6125-47ED-AA19-C07A2D663725}"/>
              </a:ext>
            </a:extLst>
          </p:cNvPr>
          <p:cNvSpPr/>
          <p:nvPr/>
        </p:nvSpPr>
        <p:spPr>
          <a:xfrm rot="16200000" flipV="1">
            <a:off x="1407268" y="1685560"/>
            <a:ext cx="293745" cy="314389"/>
          </a:xfrm>
          <a:prstGeom prst="bentUpArrow">
            <a:avLst/>
          </a:prstGeom>
          <a:solidFill>
            <a:srgbClr val="D7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Oval 29">
            <a:extLst>
              <a:ext uri="{FF2B5EF4-FFF2-40B4-BE49-F238E27FC236}">
                <a16:creationId xmlns:a16="http://schemas.microsoft.com/office/drawing/2014/main" id="{73CBE2E8-E1FB-47E1-BD5E-6EFB1E6D0129}"/>
              </a:ext>
            </a:extLst>
          </p:cNvPr>
          <p:cNvSpPr/>
          <p:nvPr/>
        </p:nvSpPr>
        <p:spPr>
          <a:xfrm>
            <a:off x="1456427" y="1428331"/>
            <a:ext cx="1618630" cy="6821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w Cen MT" panose="020B0602020104020603" pitchFamily="34" charset="0"/>
              </a:rPr>
              <a:t>2.8% of mobile users who purchase</a:t>
            </a:r>
          </a:p>
        </p:txBody>
      </p:sp>
      <p:sp>
        <p:nvSpPr>
          <p:cNvPr id="31" name="Arrow: Bent-Up 30">
            <a:extLst>
              <a:ext uri="{FF2B5EF4-FFF2-40B4-BE49-F238E27FC236}">
                <a16:creationId xmlns:a16="http://schemas.microsoft.com/office/drawing/2014/main" id="{40D507C8-1568-423D-9523-2A0179941C38}"/>
              </a:ext>
            </a:extLst>
          </p:cNvPr>
          <p:cNvSpPr/>
          <p:nvPr/>
        </p:nvSpPr>
        <p:spPr>
          <a:xfrm rot="16200000" flipV="1">
            <a:off x="5601929" y="1685560"/>
            <a:ext cx="293745" cy="314389"/>
          </a:xfrm>
          <a:prstGeom prst="bentUpArrow">
            <a:avLst/>
          </a:prstGeom>
          <a:solidFill>
            <a:srgbClr val="D7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Oval 31">
            <a:extLst>
              <a:ext uri="{FF2B5EF4-FFF2-40B4-BE49-F238E27FC236}">
                <a16:creationId xmlns:a16="http://schemas.microsoft.com/office/drawing/2014/main" id="{511814A5-C450-4CBC-AC59-7D4770ACCC4D}"/>
              </a:ext>
            </a:extLst>
          </p:cNvPr>
          <p:cNvSpPr/>
          <p:nvPr/>
        </p:nvSpPr>
        <p:spPr>
          <a:xfrm>
            <a:off x="5651088" y="1428331"/>
            <a:ext cx="1618630" cy="6821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w Cen MT" panose="020B0602020104020603" pitchFamily="34" charset="0"/>
              </a:rPr>
              <a:t>4.1% of mobile users who purchase</a:t>
            </a:r>
          </a:p>
        </p:txBody>
      </p:sp>
      <p:sp>
        <p:nvSpPr>
          <p:cNvPr id="33" name="Arrow: Bent-Up 32">
            <a:extLst>
              <a:ext uri="{FF2B5EF4-FFF2-40B4-BE49-F238E27FC236}">
                <a16:creationId xmlns:a16="http://schemas.microsoft.com/office/drawing/2014/main" id="{1F61B56F-A50D-46E9-9326-043CC374604C}"/>
              </a:ext>
            </a:extLst>
          </p:cNvPr>
          <p:cNvSpPr/>
          <p:nvPr/>
        </p:nvSpPr>
        <p:spPr>
          <a:xfrm rot="16200000" flipV="1">
            <a:off x="7834447" y="1685560"/>
            <a:ext cx="293745" cy="314389"/>
          </a:xfrm>
          <a:prstGeom prst="bentUpArrow">
            <a:avLst/>
          </a:prstGeom>
          <a:solidFill>
            <a:srgbClr val="D7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Oval 33">
            <a:extLst>
              <a:ext uri="{FF2B5EF4-FFF2-40B4-BE49-F238E27FC236}">
                <a16:creationId xmlns:a16="http://schemas.microsoft.com/office/drawing/2014/main" id="{3F20340F-BEB3-4712-92A9-4896ECF1075E}"/>
              </a:ext>
            </a:extLst>
          </p:cNvPr>
          <p:cNvSpPr/>
          <p:nvPr/>
        </p:nvSpPr>
        <p:spPr>
          <a:xfrm>
            <a:off x="7883606" y="1428331"/>
            <a:ext cx="1618630" cy="6821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w Cen MT" panose="020B0602020104020603" pitchFamily="34" charset="0"/>
              </a:rPr>
              <a:t>2.2% of mobile users who purchase</a:t>
            </a:r>
          </a:p>
        </p:txBody>
      </p:sp>
      <p:sp>
        <p:nvSpPr>
          <p:cNvPr id="18" name="TextBox 17">
            <a:extLst>
              <a:ext uri="{FF2B5EF4-FFF2-40B4-BE49-F238E27FC236}">
                <a16:creationId xmlns:a16="http://schemas.microsoft.com/office/drawing/2014/main" id="{8702C451-9E27-3942-9D69-7DEF1CFF1AD7}"/>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Adobe Analytics, 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March to 31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May 2021</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
        <p:nvSpPr>
          <p:cNvPr id="16" name="TextBox 15">
            <a:extLst>
              <a:ext uri="{FF2B5EF4-FFF2-40B4-BE49-F238E27FC236}">
                <a16:creationId xmlns:a16="http://schemas.microsoft.com/office/drawing/2014/main" id="{19357FDE-272E-B74F-A1C3-F904765F23FC}"/>
              </a:ext>
            </a:extLst>
          </p:cNvPr>
          <p:cNvSpPr txBox="1"/>
          <p:nvPr/>
        </p:nvSpPr>
        <p:spPr>
          <a:xfrm>
            <a:off x="4845742" y="2175944"/>
            <a:ext cx="2500516" cy="369332"/>
          </a:xfrm>
          <a:prstGeom prst="rect">
            <a:avLst/>
          </a:prstGeom>
          <a:noFill/>
        </p:spPr>
        <p:txBody>
          <a:bodyPr wrap="square" rtlCol="0">
            <a:spAutoFit/>
          </a:bodyPr>
          <a:lstStyle/>
          <a:p>
            <a:pPr algn="ctr"/>
            <a:r>
              <a:rPr lang="en-US" dirty="0">
                <a:latin typeface="Tw Cen MT" panose="020B0602020104020603" pitchFamily="34" charset="77"/>
              </a:rPr>
              <a:t>Breakdown cover</a:t>
            </a:r>
            <a:endParaRPr lang="en-GB" dirty="0">
              <a:latin typeface="Tw Cen MT" panose="020B0602020104020603" pitchFamily="34" charset="77"/>
            </a:endParaRPr>
          </a:p>
        </p:txBody>
      </p:sp>
    </p:spTree>
    <p:extLst>
      <p:ext uri="{BB962C8B-B14F-4D97-AF65-F5344CB8AC3E}">
        <p14:creationId xmlns:p14="http://schemas.microsoft.com/office/powerpoint/2010/main" val="434280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1DB7D5F-6F7D-864F-9AFC-D30719232ACC}"/>
              </a:ext>
            </a:extLst>
          </p:cNvPr>
          <p:cNvSpPr>
            <a:spLocks noGrp="1"/>
          </p:cNvSpPr>
          <p:nvPr>
            <p:ph type="body" sz="quarter" idx="10"/>
          </p:nvPr>
        </p:nvSpPr>
        <p:spPr/>
        <p:txBody>
          <a:bodyPr/>
          <a:lstStyle/>
          <a:p>
            <a:r>
              <a:rPr lang="en-GB" dirty="0"/>
              <a:t>Deep Dive into each Add-on</a:t>
            </a:r>
          </a:p>
        </p:txBody>
      </p:sp>
    </p:spTree>
    <p:extLst>
      <p:ext uri="{BB962C8B-B14F-4D97-AF65-F5344CB8AC3E}">
        <p14:creationId xmlns:p14="http://schemas.microsoft.com/office/powerpoint/2010/main" val="794106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CB89C8-FE61-124E-AD88-26BFA13AECD0}"/>
              </a:ext>
            </a:extLst>
          </p:cNvPr>
          <p:cNvSpPr>
            <a:spLocks noGrp="1"/>
          </p:cNvSpPr>
          <p:nvPr>
            <p:ph type="body" sz="quarter" idx="10"/>
          </p:nvPr>
        </p:nvSpPr>
        <p:spPr/>
        <p:txBody>
          <a:bodyPr/>
          <a:lstStyle/>
          <a:p>
            <a:r>
              <a:rPr lang="en-GB" dirty="0"/>
              <a:t>Analysis</a:t>
            </a:r>
            <a:endParaRPr lang="en-GB"/>
          </a:p>
        </p:txBody>
      </p:sp>
      <p:sp>
        <p:nvSpPr>
          <p:cNvPr id="4" name="Google Shape;61;p3">
            <a:extLst>
              <a:ext uri="{FF2B5EF4-FFF2-40B4-BE49-F238E27FC236}">
                <a16:creationId xmlns:a16="http://schemas.microsoft.com/office/drawing/2014/main" id="{8850ADBC-EBBC-2245-BC74-F390E849539C}"/>
              </a:ext>
            </a:extLst>
          </p:cNvPr>
          <p:cNvSpPr txBox="1"/>
          <p:nvPr/>
        </p:nvSpPr>
        <p:spPr>
          <a:xfrm>
            <a:off x="1056587" y="2806835"/>
            <a:ext cx="708891" cy="8619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4800" b="1">
                <a:solidFill>
                  <a:srgbClr val="D71F5C"/>
                </a:solidFill>
                <a:latin typeface="Tw Cen MT" panose="020B0602020104020603" pitchFamily="34" charset="77"/>
                <a:ea typeface="Twentieth Century"/>
                <a:cs typeface="Twentieth Century"/>
                <a:sym typeface="Twentieth Century"/>
              </a:rPr>
              <a:t>1.</a:t>
            </a:r>
            <a:endParaRPr sz="4000">
              <a:latin typeface="Tw Cen MT" panose="020B0602020104020603" pitchFamily="34" charset="77"/>
            </a:endParaRPr>
          </a:p>
        </p:txBody>
      </p:sp>
      <p:sp>
        <p:nvSpPr>
          <p:cNvPr id="9" name="Google Shape;61;p3">
            <a:extLst>
              <a:ext uri="{FF2B5EF4-FFF2-40B4-BE49-F238E27FC236}">
                <a16:creationId xmlns:a16="http://schemas.microsoft.com/office/drawing/2014/main" id="{FDC53F96-75E0-8649-883B-6D4FCF8CA22E}"/>
              </a:ext>
            </a:extLst>
          </p:cNvPr>
          <p:cNvSpPr txBox="1"/>
          <p:nvPr/>
        </p:nvSpPr>
        <p:spPr>
          <a:xfrm>
            <a:off x="1056587" y="4013177"/>
            <a:ext cx="708891" cy="8619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4800" b="1">
                <a:solidFill>
                  <a:srgbClr val="D71F5C"/>
                </a:solidFill>
                <a:latin typeface="Tw Cen MT" panose="020B0602020104020603" pitchFamily="34" charset="77"/>
                <a:ea typeface="Twentieth Century"/>
                <a:cs typeface="Twentieth Century"/>
                <a:sym typeface="Twentieth Century"/>
              </a:rPr>
              <a:t>2.</a:t>
            </a:r>
            <a:endParaRPr sz="4000">
              <a:latin typeface="Tw Cen MT" panose="020B0602020104020603" pitchFamily="34" charset="77"/>
            </a:endParaRPr>
          </a:p>
        </p:txBody>
      </p:sp>
      <p:sp>
        <p:nvSpPr>
          <p:cNvPr id="10" name="Google Shape;61;p3">
            <a:extLst>
              <a:ext uri="{FF2B5EF4-FFF2-40B4-BE49-F238E27FC236}">
                <a16:creationId xmlns:a16="http://schemas.microsoft.com/office/drawing/2014/main" id="{4B857817-1D52-0741-A345-5CAC29E5F4E5}"/>
              </a:ext>
            </a:extLst>
          </p:cNvPr>
          <p:cNvSpPr txBox="1"/>
          <p:nvPr/>
        </p:nvSpPr>
        <p:spPr>
          <a:xfrm>
            <a:off x="1045493" y="5219519"/>
            <a:ext cx="708891" cy="8619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4800" b="1">
                <a:solidFill>
                  <a:srgbClr val="D71F5C"/>
                </a:solidFill>
                <a:latin typeface="Tw Cen MT" panose="020B0602020104020603" pitchFamily="34" charset="77"/>
                <a:ea typeface="Twentieth Century"/>
                <a:cs typeface="Twentieth Century"/>
                <a:sym typeface="Twentieth Century"/>
              </a:rPr>
              <a:t>3.</a:t>
            </a:r>
            <a:endParaRPr sz="4000">
              <a:latin typeface="Tw Cen MT" panose="020B0602020104020603" pitchFamily="34" charset="77"/>
            </a:endParaRPr>
          </a:p>
        </p:txBody>
      </p:sp>
      <p:sp>
        <p:nvSpPr>
          <p:cNvPr id="11" name="Google Shape;61;p3">
            <a:extLst>
              <a:ext uri="{FF2B5EF4-FFF2-40B4-BE49-F238E27FC236}">
                <a16:creationId xmlns:a16="http://schemas.microsoft.com/office/drawing/2014/main" id="{48CDA891-EE62-D947-BC92-568F5C2B1278}"/>
              </a:ext>
            </a:extLst>
          </p:cNvPr>
          <p:cNvSpPr txBox="1"/>
          <p:nvPr/>
        </p:nvSpPr>
        <p:spPr>
          <a:xfrm>
            <a:off x="2040591" y="3110947"/>
            <a:ext cx="4254951" cy="557791"/>
          </a:xfrm>
          <a:prstGeom prst="rect">
            <a:avLst/>
          </a:prstGeom>
          <a:noFill/>
          <a:ln>
            <a:noFill/>
          </a:ln>
        </p:spPr>
        <p:txBody>
          <a:bodyPr spcFirstLastPara="1" wrap="square" lIns="91425" tIns="45700" rIns="91425" bIns="45700" anchor="t" anchorCtr="0">
            <a:noAutofit/>
          </a:bodyPr>
          <a:lstStyle/>
          <a:p>
            <a:pPr lvl="0">
              <a:buClr>
                <a:srgbClr val="D71F5C"/>
              </a:buClr>
              <a:buSzPts val="2600"/>
            </a:pPr>
            <a:r>
              <a:rPr lang="en-GB" sz="2000">
                <a:solidFill>
                  <a:schemeClr val="bg2">
                    <a:lumMod val="25000"/>
                  </a:schemeClr>
                </a:solidFill>
                <a:latin typeface="Tw Cen MT" panose="020B0602020104020603" pitchFamily="34" charset="77"/>
                <a:ea typeface="Microsoft JhengHei UI" panose="020B0604030504040204" pitchFamily="34" charset="-120"/>
                <a:cs typeface="Twentieth Century"/>
                <a:sym typeface="Twentieth Century"/>
              </a:rPr>
              <a:t>Competitor analysis</a:t>
            </a:r>
            <a:endParaRPr lang="en-GB" sz="1600">
              <a:solidFill>
                <a:schemeClr val="bg2">
                  <a:lumMod val="25000"/>
                </a:schemeClr>
              </a:solidFill>
              <a:latin typeface="Tw Cen MT" panose="020B0602020104020603" pitchFamily="34" charset="77"/>
              <a:ea typeface="Microsoft JhengHei UI" panose="020B0604030504040204" pitchFamily="34" charset="-120"/>
            </a:endParaRPr>
          </a:p>
        </p:txBody>
      </p:sp>
      <p:sp>
        <p:nvSpPr>
          <p:cNvPr id="12" name="Google Shape;61;p3">
            <a:extLst>
              <a:ext uri="{FF2B5EF4-FFF2-40B4-BE49-F238E27FC236}">
                <a16:creationId xmlns:a16="http://schemas.microsoft.com/office/drawing/2014/main" id="{7EF10B4A-DB87-C742-AF2B-23370A6712E2}"/>
              </a:ext>
            </a:extLst>
          </p:cNvPr>
          <p:cNvSpPr txBox="1"/>
          <p:nvPr/>
        </p:nvSpPr>
        <p:spPr>
          <a:xfrm>
            <a:off x="2040590" y="4317290"/>
            <a:ext cx="4254951" cy="557791"/>
          </a:xfrm>
          <a:prstGeom prst="rect">
            <a:avLst/>
          </a:prstGeom>
          <a:noFill/>
          <a:ln>
            <a:noFill/>
          </a:ln>
        </p:spPr>
        <p:txBody>
          <a:bodyPr spcFirstLastPara="1" wrap="square" lIns="91425" tIns="45700" rIns="91425" bIns="45700" anchor="t" anchorCtr="0">
            <a:noAutofit/>
          </a:bodyPr>
          <a:lstStyle/>
          <a:p>
            <a:pPr lvl="0">
              <a:buClr>
                <a:srgbClr val="D71F5C"/>
              </a:buClr>
              <a:buSzPts val="2600"/>
            </a:pPr>
            <a:r>
              <a:rPr lang="en-GB" sz="2000">
                <a:solidFill>
                  <a:schemeClr val="bg2">
                    <a:lumMod val="25000"/>
                  </a:schemeClr>
                </a:solidFill>
                <a:latin typeface="Tw Cen MT" panose="020B0602020104020603" pitchFamily="34" charset="77"/>
                <a:ea typeface="Microsoft JhengHei UI" panose="020B0604030504040204" pitchFamily="34" charset="-120"/>
                <a:cs typeface="Twentieth Century"/>
                <a:sym typeface="Twentieth Century"/>
              </a:rPr>
              <a:t>Interviews with call centre staff</a:t>
            </a:r>
            <a:endParaRPr lang="en-GB" sz="1600">
              <a:solidFill>
                <a:schemeClr val="bg2">
                  <a:lumMod val="25000"/>
                </a:schemeClr>
              </a:solidFill>
              <a:latin typeface="Tw Cen MT" panose="020B0602020104020603" pitchFamily="34" charset="77"/>
              <a:ea typeface="Microsoft JhengHei UI" panose="020B0604030504040204" pitchFamily="34" charset="-120"/>
            </a:endParaRPr>
          </a:p>
        </p:txBody>
      </p:sp>
      <p:sp>
        <p:nvSpPr>
          <p:cNvPr id="13" name="Google Shape;61;p3">
            <a:extLst>
              <a:ext uri="{FF2B5EF4-FFF2-40B4-BE49-F238E27FC236}">
                <a16:creationId xmlns:a16="http://schemas.microsoft.com/office/drawing/2014/main" id="{22521133-7E39-B247-B9D3-5AD688612FFF}"/>
              </a:ext>
            </a:extLst>
          </p:cNvPr>
          <p:cNvSpPr txBox="1"/>
          <p:nvPr/>
        </p:nvSpPr>
        <p:spPr>
          <a:xfrm>
            <a:off x="2040590" y="5523632"/>
            <a:ext cx="4254951" cy="55779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2000">
                <a:solidFill>
                  <a:schemeClr val="bg2">
                    <a:lumMod val="25000"/>
                  </a:schemeClr>
                </a:solidFill>
                <a:latin typeface="Tw Cen MT" panose="020B0602020104020603" pitchFamily="34" charset="77"/>
                <a:ea typeface="Microsoft JhengHei UI" panose="020B0604030504040204" pitchFamily="34" charset="-120"/>
                <a:cs typeface="Twentieth Century"/>
                <a:sym typeface="Twentieth Century"/>
              </a:rPr>
              <a:t>Analytics research</a:t>
            </a:r>
            <a:endParaRPr sz="2000">
              <a:solidFill>
                <a:schemeClr val="bg2">
                  <a:lumMod val="25000"/>
                </a:schemeClr>
              </a:solidFill>
              <a:latin typeface="Tw Cen MT" panose="020B0602020104020603" pitchFamily="34" charset="77"/>
              <a:ea typeface="Microsoft JhengHei UI" panose="020B0604030504040204" pitchFamily="34" charset="-120"/>
            </a:endParaRPr>
          </a:p>
        </p:txBody>
      </p:sp>
      <p:sp>
        <p:nvSpPr>
          <p:cNvPr id="14" name="Google Shape;61;p3">
            <a:extLst>
              <a:ext uri="{FF2B5EF4-FFF2-40B4-BE49-F238E27FC236}">
                <a16:creationId xmlns:a16="http://schemas.microsoft.com/office/drawing/2014/main" id="{FD4AA574-392F-634F-B191-0262512E9231}"/>
              </a:ext>
            </a:extLst>
          </p:cNvPr>
          <p:cNvSpPr txBox="1"/>
          <p:nvPr/>
        </p:nvSpPr>
        <p:spPr>
          <a:xfrm>
            <a:off x="6707101" y="2845992"/>
            <a:ext cx="708891" cy="8619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4800" b="1">
                <a:solidFill>
                  <a:srgbClr val="D71F5C"/>
                </a:solidFill>
                <a:latin typeface="Tw Cen MT" panose="020B0602020104020603" pitchFamily="34" charset="77"/>
                <a:ea typeface="Twentieth Century"/>
                <a:cs typeface="Twentieth Century"/>
                <a:sym typeface="Twentieth Century"/>
              </a:rPr>
              <a:t>4.</a:t>
            </a:r>
            <a:endParaRPr sz="4000">
              <a:latin typeface="Tw Cen MT" panose="020B0602020104020603" pitchFamily="34" charset="77"/>
            </a:endParaRPr>
          </a:p>
        </p:txBody>
      </p:sp>
      <p:sp>
        <p:nvSpPr>
          <p:cNvPr id="15" name="Google Shape;61;p3">
            <a:extLst>
              <a:ext uri="{FF2B5EF4-FFF2-40B4-BE49-F238E27FC236}">
                <a16:creationId xmlns:a16="http://schemas.microsoft.com/office/drawing/2014/main" id="{E54366FA-F4F5-CF4F-8E7A-8704F514AE6F}"/>
              </a:ext>
            </a:extLst>
          </p:cNvPr>
          <p:cNvSpPr txBox="1"/>
          <p:nvPr/>
        </p:nvSpPr>
        <p:spPr>
          <a:xfrm>
            <a:off x="6707101" y="4052334"/>
            <a:ext cx="708891" cy="8619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4800" b="1" dirty="0">
                <a:solidFill>
                  <a:srgbClr val="D71F5C"/>
                </a:solidFill>
                <a:latin typeface="Tw Cen MT" panose="020B0602020104020603" pitchFamily="34" charset="77"/>
                <a:ea typeface="Twentieth Century"/>
                <a:cs typeface="Twentieth Century"/>
                <a:sym typeface="Twentieth Century"/>
              </a:rPr>
              <a:t>5.</a:t>
            </a:r>
            <a:endParaRPr sz="4000" dirty="0">
              <a:latin typeface="Tw Cen MT" panose="020B0602020104020603" pitchFamily="34" charset="77"/>
            </a:endParaRPr>
          </a:p>
        </p:txBody>
      </p:sp>
      <p:sp>
        <p:nvSpPr>
          <p:cNvPr id="17" name="Google Shape;61;p3">
            <a:extLst>
              <a:ext uri="{FF2B5EF4-FFF2-40B4-BE49-F238E27FC236}">
                <a16:creationId xmlns:a16="http://schemas.microsoft.com/office/drawing/2014/main" id="{171E1BA9-5AA9-0240-A958-3CCF50F9B8DB}"/>
              </a:ext>
            </a:extLst>
          </p:cNvPr>
          <p:cNvSpPr txBox="1"/>
          <p:nvPr/>
        </p:nvSpPr>
        <p:spPr>
          <a:xfrm>
            <a:off x="7691105" y="3150104"/>
            <a:ext cx="3788591" cy="55779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2000">
                <a:solidFill>
                  <a:schemeClr val="bg2">
                    <a:lumMod val="25000"/>
                  </a:schemeClr>
                </a:solidFill>
                <a:latin typeface="Tw Cen MT" panose="020B0602020104020603" pitchFamily="34" charset="77"/>
                <a:ea typeface="Microsoft JhengHei UI" panose="020B0604030504040204" pitchFamily="34" charset="-120"/>
                <a:cs typeface="Twentieth Century"/>
                <a:sym typeface="Twentieth Century"/>
              </a:rPr>
              <a:t>SessionCam research</a:t>
            </a:r>
            <a:endParaRPr sz="2000">
              <a:solidFill>
                <a:schemeClr val="bg2">
                  <a:lumMod val="25000"/>
                </a:schemeClr>
              </a:solidFill>
              <a:latin typeface="Tw Cen MT" panose="020B0602020104020603" pitchFamily="34" charset="77"/>
              <a:ea typeface="Microsoft JhengHei UI" panose="020B0604030504040204" pitchFamily="34" charset="-120"/>
            </a:endParaRPr>
          </a:p>
        </p:txBody>
      </p:sp>
      <p:sp>
        <p:nvSpPr>
          <p:cNvPr id="18" name="Google Shape;61;p3">
            <a:extLst>
              <a:ext uri="{FF2B5EF4-FFF2-40B4-BE49-F238E27FC236}">
                <a16:creationId xmlns:a16="http://schemas.microsoft.com/office/drawing/2014/main" id="{1138E4F2-9902-2A4B-B09C-F29433E26431}"/>
              </a:ext>
            </a:extLst>
          </p:cNvPr>
          <p:cNvSpPr txBox="1"/>
          <p:nvPr/>
        </p:nvSpPr>
        <p:spPr>
          <a:xfrm>
            <a:off x="7691104" y="4356447"/>
            <a:ext cx="3788591" cy="55779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2000">
                <a:solidFill>
                  <a:schemeClr val="bg2">
                    <a:lumMod val="25000"/>
                  </a:schemeClr>
                </a:solidFill>
                <a:latin typeface="Tw Cen MT" panose="020B0602020104020603" pitchFamily="34" charset="77"/>
                <a:ea typeface="Microsoft JhengHei UI" panose="020B0604030504040204" pitchFamily="34" charset="-120"/>
                <a:cs typeface="Twentieth Century"/>
                <a:sym typeface="Twentieth Century"/>
              </a:rPr>
              <a:t>CRO Review </a:t>
            </a:r>
            <a:endParaRPr sz="2000">
              <a:solidFill>
                <a:schemeClr val="bg2">
                  <a:lumMod val="25000"/>
                </a:schemeClr>
              </a:solidFill>
              <a:latin typeface="Tw Cen MT" panose="020B0602020104020603" pitchFamily="34" charset="77"/>
              <a:ea typeface="Microsoft JhengHei UI" panose="020B0604030504040204" pitchFamily="34" charset="-120"/>
            </a:endParaRPr>
          </a:p>
        </p:txBody>
      </p:sp>
      <p:sp>
        <p:nvSpPr>
          <p:cNvPr id="20" name="Google Shape;63;p3">
            <a:extLst>
              <a:ext uri="{FF2B5EF4-FFF2-40B4-BE49-F238E27FC236}">
                <a16:creationId xmlns:a16="http://schemas.microsoft.com/office/drawing/2014/main" id="{9F50DF54-E69F-0648-ACE2-0B7AF5161F32}"/>
              </a:ext>
            </a:extLst>
          </p:cNvPr>
          <p:cNvSpPr txBox="1"/>
          <p:nvPr/>
        </p:nvSpPr>
        <p:spPr>
          <a:xfrm>
            <a:off x="409388" y="1465526"/>
            <a:ext cx="5259988" cy="45125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en-GB" sz="3200" b="1" dirty="0">
                <a:solidFill>
                  <a:schemeClr val="dk1"/>
                </a:solidFill>
                <a:latin typeface="Tw Cen MT" panose="020B0602020104020603" pitchFamily="34" charset="77"/>
                <a:ea typeface="Twentieth Century"/>
                <a:cs typeface="Twentieth Century"/>
                <a:sym typeface="Twentieth Century"/>
              </a:rPr>
              <a:t>Sources of insight.</a:t>
            </a:r>
            <a:endParaRPr dirty="0">
              <a:latin typeface="Tw Cen MT" panose="020B0602020104020603" pitchFamily="34" charset="77"/>
            </a:endParaRPr>
          </a:p>
        </p:txBody>
      </p:sp>
      <p:cxnSp>
        <p:nvCxnSpPr>
          <p:cNvPr id="21" name="Google Shape;70;p3">
            <a:extLst>
              <a:ext uri="{FF2B5EF4-FFF2-40B4-BE49-F238E27FC236}">
                <a16:creationId xmlns:a16="http://schemas.microsoft.com/office/drawing/2014/main" id="{75CD9134-02E3-C844-B453-9BA916BE4339}"/>
              </a:ext>
            </a:extLst>
          </p:cNvPr>
          <p:cNvCxnSpPr>
            <a:cxnSpLocks/>
          </p:cNvCxnSpPr>
          <p:nvPr/>
        </p:nvCxnSpPr>
        <p:spPr>
          <a:xfrm>
            <a:off x="496474" y="2129578"/>
            <a:ext cx="896897" cy="0"/>
          </a:xfrm>
          <a:prstGeom prst="straightConnector1">
            <a:avLst/>
          </a:prstGeom>
          <a:noFill/>
          <a:ln w="25400" cap="flat" cmpd="sng">
            <a:solidFill>
              <a:srgbClr val="D71F5C"/>
            </a:solidFill>
            <a:prstDash val="solid"/>
            <a:miter lim="800000"/>
            <a:headEnd type="none" w="sm" len="sm"/>
            <a:tailEnd type="none" w="sm" len="sm"/>
          </a:ln>
        </p:spPr>
      </p:cxnSp>
      <p:sp>
        <p:nvSpPr>
          <p:cNvPr id="16" name="Google Shape;61;p3">
            <a:extLst>
              <a:ext uri="{FF2B5EF4-FFF2-40B4-BE49-F238E27FC236}">
                <a16:creationId xmlns:a16="http://schemas.microsoft.com/office/drawing/2014/main" id="{E1BEB8F0-B0E6-4035-A3BC-60AB780F0A71}"/>
              </a:ext>
            </a:extLst>
          </p:cNvPr>
          <p:cNvSpPr txBox="1"/>
          <p:nvPr/>
        </p:nvSpPr>
        <p:spPr>
          <a:xfrm>
            <a:off x="6707101" y="5214831"/>
            <a:ext cx="708891" cy="8619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4800" b="1" dirty="0">
                <a:solidFill>
                  <a:srgbClr val="D71F5C"/>
                </a:solidFill>
                <a:latin typeface="Tw Cen MT" panose="020B0602020104020603" pitchFamily="34" charset="77"/>
                <a:ea typeface="Twentieth Century"/>
                <a:cs typeface="Twentieth Century"/>
                <a:sym typeface="Twentieth Century"/>
              </a:rPr>
              <a:t>6.</a:t>
            </a:r>
            <a:endParaRPr sz="4000" dirty="0">
              <a:latin typeface="Tw Cen MT" panose="020B0602020104020603" pitchFamily="34" charset="77"/>
            </a:endParaRPr>
          </a:p>
        </p:txBody>
      </p:sp>
      <p:sp>
        <p:nvSpPr>
          <p:cNvPr id="19" name="Google Shape;61;p3">
            <a:extLst>
              <a:ext uri="{FF2B5EF4-FFF2-40B4-BE49-F238E27FC236}">
                <a16:creationId xmlns:a16="http://schemas.microsoft.com/office/drawing/2014/main" id="{77F948D5-28F7-4A34-9E07-990E9C814305}"/>
              </a:ext>
            </a:extLst>
          </p:cNvPr>
          <p:cNvSpPr txBox="1"/>
          <p:nvPr/>
        </p:nvSpPr>
        <p:spPr>
          <a:xfrm>
            <a:off x="7691104" y="5518944"/>
            <a:ext cx="3788591" cy="55779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2000" dirty="0">
                <a:solidFill>
                  <a:schemeClr val="bg2">
                    <a:lumMod val="25000"/>
                  </a:schemeClr>
                </a:solidFill>
                <a:latin typeface="Tw Cen MT" panose="020B0602020104020603" pitchFamily="34" charset="77"/>
                <a:ea typeface="Microsoft JhengHei UI" panose="020B0604030504040204" pitchFamily="34" charset="-120"/>
                <a:cs typeface="Twentieth Century"/>
                <a:sym typeface="Twentieth Century"/>
              </a:rPr>
              <a:t>User research</a:t>
            </a:r>
            <a:endParaRPr sz="2000" dirty="0">
              <a:solidFill>
                <a:schemeClr val="bg2">
                  <a:lumMod val="25000"/>
                </a:schemeClr>
              </a:solidFill>
              <a:latin typeface="Tw Cen MT" panose="020B0602020104020603" pitchFamily="34" charset="77"/>
              <a:ea typeface="Microsoft JhengHei UI" panose="020B0604030504040204" pitchFamily="34" charset="-120"/>
            </a:endParaRPr>
          </a:p>
        </p:txBody>
      </p:sp>
    </p:spTree>
    <p:extLst>
      <p:ext uri="{BB962C8B-B14F-4D97-AF65-F5344CB8AC3E}">
        <p14:creationId xmlns:p14="http://schemas.microsoft.com/office/powerpoint/2010/main" val="2115593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BB9222-B8F6-374F-833D-96A63F8F0509}"/>
              </a:ext>
            </a:extLst>
          </p:cNvPr>
          <p:cNvSpPr>
            <a:spLocks noGrp="1"/>
          </p:cNvSpPr>
          <p:nvPr>
            <p:ph type="body" sz="quarter" idx="10"/>
          </p:nvPr>
        </p:nvSpPr>
        <p:spPr/>
        <p:txBody>
          <a:bodyPr/>
          <a:lstStyle/>
          <a:p>
            <a:r>
              <a:rPr lang="en-GB" dirty="0"/>
              <a:t>MLP</a:t>
            </a:r>
          </a:p>
        </p:txBody>
      </p:sp>
      <p:sp>
        <p:nvSpPr>
          <p:cNvPr id="2" name="Text Placeholder 1">
            <a:extLst>
              <a:ext uri="{FF2B5EF4-FFF2-40B4-BE49-F238E27FC236}">
                <a16:creationId xmlns:a16="http://schemas.microsoft.com/office/drawing/2014/main" id="{2A27982A-0011-B548-A90E-09D315115146}"/>
              </a:ext>
            </a:extLst>
          </p:cNvPr>
          <p:cNvSpPr>
            <a:spLocks noGrp="1"/>
          </p:cNvSpPr>
          <p:nvPr>
            <p:ph type="body" sz="quarter" idx="11"/>
          </p:nvPr>
        </p:nvSpPr>
        <p:spPr/>
        <p:txBody>
          <a:bodyPr/>
          <a:lstStyle/>
          <a:p>
            <a:r>
              <a:rPr lang="en-GB" dirty="0"/>
              <a:t>Add-ons</a:t>
            </a:r>
          </a:p>
        </p:txBody>
      </p:sp>
    </p:spTree>
    <p:extLst>
      <p:ext uri="{BB962C8B-B14F-4D97-AF65-F5344CB8AC3E}">
        <p14:creationId xmlns:p14="http://schemas.microsoft.com/office/powerpoint/2010/main" val="2302277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5562E9-6BDC-44C4-B8ED-7DE5152A512D}"/>
              </a:ext>
            </a:extLst>
          </p:cNvPr>
          <p:cNvSpPr>
            <a:spLocks noGrp="1"/>
          </p:cNvSpPr>
          <p:nvPr>
            <p:ph type="body" sz="quarter" idx="10"/>
          </p:nvPr>
        </p:nvSpPr>
        <p:spPr>
          <a:prstGeom prst="rect">
            <a:avLst/>
          </a:prstGeom>
        </p:spPr>
        <p:txBody>
          <a:bodyPr lIns="91440" tIns="45720" rIns="91440" bIns="45720" anchor="ctr"/>
          <a:lstStyle/>
          <a:p>
            <a:r>
              <a:rPr lang="en-GB" dirty="0">
                <a:latin typeface="Tw Cen MT"/>
                <a:cs typeface="Calibri"/>
              </a:rPr>
              <a:t>MLP</a:t>
            </a:r>
            <a:endParaRPr lang="en-GB" dirty="0"/>
          </a:p>
        </p:txBody>
      </p:sp>
      <p:pic>
        <p:nvPicPr>
          <p:cNvPr id="5" name="Picture 4" descr="Graphical user interface, text, application&#10;&#10;Description automatically generated">
            <a:extLst>
              <a:ext uri="{FF2B5EF4-FFF2-40B4-BE49-F238E27FC236}">
                <a16:creationId xmlns:a16="http://schemas.microsoft.com/office/drawing/2014/main" id="{EC3B019F-0EEC-4F7A-8C38-0ADC8CD0C6A7}"/>
              </a:ext>
            </a:extLst>
          </p:cNvPr>
          <p:cNvPicPr>
            <a:picLocks noChangeAspect="1"/>
          </p:cNvPicPr>
          <p:nvPr/>
        </p:nvPicPr>
        <p:blipFill>
          <a:blip r:embed="rId2"/>
          <a:stretch>
            <a:fillRect/>
          </a:stretch>
        </p:blipFill>
        <p:spPr>
          <a:xfrm>
            <a:off x="7277215" y="1465667"/>
            <a:ext cx="2160966" cy="4691417"/>
          </a:xfrm>
          <a:prstGeom prst="rect">
            <a:avLst/>
          </a:prstGeom>
          <a:effectLst>
            <a:outerShdw blurRad="355600" dist="50800" dir="5400000" algn="ctr" rotWithShape="0">
              <a:srgbClr val="000000">
                <a:alpha val="17000"/>
              </a:srgbClr>
            </a:outerShdw>
          </a:effectLst>
        </p:spPr>
      </p:pic>
      <p:pic>
        <p:nvPicPr>
          <p:cNvPr id="7" name="Picture 6" descr="Graphical user interface, text, application&#10;&#10;Description automatically generated">
            <a:extLst>
              <a:ext uri="{FF2B5EF4-FFF2-40B4-BE49-F238E27FC236}">
                <a16:creationId xmlns:a16="http://schemas.microsoft.com/office/drawing/2014/main" id="{7B1B3C77-2791-4F43-AB39-49E03D568DE8}"/>
              </a:ext>
            </a:extLst>
          </p:cNvPr>
          <p:cNvPicPr>
            <a:picLocks noChangeAspect="1"/>
          </p:cNvPicPr>
          <p:nvPr/>
        </p:nvPicPr>
        <p:blipFill>
          <a:blip r:embed="rId3"/>
          <a:stretch>
            <a:fillRect/>
          </a:stretch>
        </p:blipFill>
        <p:spPr>
          <a:xfrm>
            <a:off x="9601019" y="1465667"/>
            <a:ext cx="2154663" cy="4640333"/>
          </a:xfrm>
          <a:prstGeom prst="rect">
            <a:avLst/>
          </a:prstGeom>
          <a:effectLst>
            <a:outerShdw blurRad="355600" dist="50800" dir="5400000" algn="ctr" rotWithShape="0">
              <a:srgbClr val="000000">
                <a:alpha val="17000"/>
              </a:srgbClr>
            </a:outerShdw>
          </a:effectLst>
        </p:spPr>
      </p:pic>
      <p:sp>
        <p:nvSpPr>
          <p:cNvPr id="8" name="Text Placeholder 2">
            <a:extLst>
              <a:ext uri="{FF2B5EF4-FFF2-40B4-BE49-F238E27FC236}">
                <a16:creationId xmlns:a16="http://schemas.microsoft.com/office/drawing/2014/main" id="{D0DD84D6-AF5B-F244-80B2-8A07C64A8B09}"/>
              </a:ext>
            </a:extLst>
          </p:cNvPr>
          <p:cNvSpPr txBox="1">
            <a:spLocks/>
          </p:cNvSpPr>
          <p:nvPr/>
        </p:nvSpPr>
        <p:spPr>
          <a:xfrm>
            <a:off x="661787" y="1679020"/>
            <a:ext cx="5434213" cy="185404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GB" sz="1800" b="1" dirty="0">
                <a:solidFill>
                  <a:srgbClr val="D7205C"/>
                </a:solidFill>
                <a:latin typeface="TW Cen MT"/>
                <a:ea typeface="Microsoft JhengHei UI"/>
              </a:rPr>
              <a:t>Call Centre Objections:</a:t>
            </a:r>
          </a:p>
          <a:p>
            <a:pPr marL="285750" indent="-285750">
              <a:buClr>
                <a:srgbClr val="D7205C"/>
              </a:buClr>
            </a:pPr>
            <a:r>
              <a:rPr lang="en-GB" sz="1800" dirty="0">
                <a:latin typeface="TW Cen MT"/>
                <a:ea typeface="Microsoft JhengHei UI"/>
              </a:rPr>
              <a:t>Assumes it is standard.</a:t>
            </a:r>
          </a:p>
          <a:p>
            <a:pPr marL="285750" indent="-285750">
              <a:buClr>
                <a:srgbClr val="D7205C"/>
              </a:buClr>
            </a:pPr>
            <a:r>
              <a:rPr lang="en-GB" sz="1800" dirty="0">
                <a:latin typeface="TW Cen MT"/>
                <a:ea typeface="Microsoft JhengHei UI"/>
              </a:rPr>
              <a:t>Have friend who works for legal practice</a:t>
            </a:r>
          </a:p>
          <a:p>
            <a:pPr marL="285750" indent="-285750">
              <a:buClr>
                <a:srgbClr val="D7205C"/>
              </a:buClr>
            </a:pPr>
            <a:r>
              <a:rPr lang="en-GB" sz="1800" dirty="0">
                <a:latin typeface="TW Cen MT"/>
                <a:ea typeface="Microsoft JhengHei UI"/>
              </a:rPr>
              <a:t>Confusion about what it covers and what happens if the accident is their fault.</a:t>
            </a:r>
            <a:endParaRPr lang="en-GB" sz="1800" dirty="0">
              <a:latin typeface="TW Cen MT"/>
            </a:endParaRPr>
          </a:p>
          <a:p>
            <a:pPr marL="0" indent="0">
              <a:buNone/>
            </a:pPr>
            <a:endParaRPr lang="en-GB" sz="1600" dirty="0">
              <a:latin typeface="TW Cen MT"/>
            </a:endParaRPr>
          </a:p>
          <a:p>
            <a:endParaRPr lang="en-GB" sz="1600" dirty="0">
              <a:latin typeface="TW Cen MT"/>
            </a:endParaRPr>
          </a:p>
          <a:p>
            <a:pPr marL="285750" indent="-285750"/>
            <a:endParaRPr lang="en-GB" sz="1600" dirty="0">
              <a:latin typeface="TW Cen MT"/>
            </a:endParaRPr>
          </a:p>
          <a:p>
            <a:pPr marL="285750" indent="-285750"/>
            <a:endParaRPr lang="en-GB" sz="1600" dirty="0">
              <a:latin typeface="TW Cen MT"/>
            </a:endParaRPr>
          </a:p>
          <a:p>
            <a:pPr marL="0" indent="0">
              <a:buNone/>
            </a:pPr>
            <a:endParaRPr lang="en-GB" sz="1600" dirty="0">
              <a:latin typeface="TW Cen MT"/>
            </a:endParaRPr>
          </a:p>
        </p:txBody>
      </p:sp>
      <p:sp>
        <p:nvSpPr>
          <p:cNvPr id="9" name="Text Placeholder 2">
            <a:extLst>
              <a:ext uri="{FF2B5EF4-FFF2-40B4-BE49-F238E27FC236}">
                <a16:creationId xmlns:a16="http://schemas.microsoft.com/office/drawing/2014/main" id="{EFB1B8AD-9C5F-A642-81B2-5ACE2875455C}"/>
              </a:ext>
            </a:extLst>
          </p:cNvPr>
          <p:cNvSpPr txBox="1">
            <a:spLocks/>
          </p:cNvSpPr>
          <p:nvPr/>
        </p:nvSpPr>
        <p:spPr>
          <a:xfrm>
            <a:off x="661786" y="3705760"/>
            <a:ext cx="5434213" cy="292019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GB" sz="1800" b="1" dirty="0">
                <a:solidFill>
                  <a:srgbClr val="D7205C"/>
                </a:solidFill>
                <a:latin typeface="TW Cen MT"/>
                <a:ea typeface="Microsoft JhengHei UI"/>
              </a:rPr>
              <a:t>Heuristic Evaluation:</a:t>
            </a:r>
          </a:p>
          <a:p>
            <a:pPr marL="285750" indent="-285750">
              <a:buClr>
                <a:srgbClr val="D7205C"/>
              </a:buClr>
            </a:pPr>
            <a:r>
              <a:rPr lang="en-GB" sz="1800" dirty="0">
                <a:latin typeface="TW Cen MT"/>
                <a:ea typeface="Microsoft JhengHei UI"/>
              </a:rPr>
              <a:t>No social proof </a:t>
            </a:r>
            <a:r>
              <a:rPr lang="en-GB" sz="1800" dirty="0">
                <a:solidFill>
                  <a:schemeClr val="bg2">
                    <a:lumMod val="50000"/>
                  </a:schemeClr>
                </a:solidFill>
                <a:latin typeface="TW Cen MT"/>
                <a:ea typeface="Microsoft JhengHei UI"/>
              </a:rPr>
              <a:t>(e.g. MLP is the most popular add on).</a:t>
            </a:r>
          </a:p>
          <a:p>
            <a:pPr marL="285750" indent="-285750">
              <a:buClr>
                <a:srgbClr val="D7205C"/>
              </a:buClr>
            </a:pPr>
            <a:r>
              <a:rPr lang="en-GB" sz="1800" dirty="0">
                <a:latin typeface="TW Cen MT"/>
                <a:ea typeface="Microsoft JhengHei UI"/>
              </a:rPr>
              <a:t>No risk reducer near the CTA </a:t>
            </a:r>
            <a:r>
              <a:rPr lang="en-GB" sz="1800" dirty="0">
                <a:solidFill>
                  <a:schemeClr val="bg2">
                    <a:lumMod val="50000"/>
                  </a:schemeClr>
                </a:solidFill>
                <a:latin typeface="TW Cen MT"/>
                <a:ea typeface="Microsoft JhengHei UI"/>
              </a:rPr>
              <a:t>(e.g. 14 day cooling off period). </a:t>
            </a:r>
          </a:p>
          <a:p>
            <a:pPr marL="285750" indent="-285750">
              <a:buClr>
                <a:srgbClr val="D7205C"/>
              </a:buClr>
            </a:pPr>
            <a:r>
              <a:rPr lang="en-GB" sz="1800" dirty="0">
                <a:latin typeface="TW Cen MT"/>
                <a:ea typeface="Microsoft JhengHei UI"/>
              </a:rPr>
              <a:t>Competing CTAs are identical in shape, size and colour – they lack visual differentiation. </a:t>
            </a:r>
            <a:endParaRPr lang="en-GB" sz="1800" dirty="0">
              <a:latin typeface="TW Cen MT"/>
            </a:endParaRPr>
          </a:p>
          <a:p>
            <a:pPr marL="0" indent="0">
              <a:buNone/>
            </a:pPr>
            <a:endParaRPr lang="en-GB" sz="1600" dirty="0">
              <a:latin typeface="TW Cen MT"/>
            </a:endParaRPr>
          </a:p>
        </p:txBody>
      </p:sp>
    </p:spTree>
    <p:extLst>
      <p:ext uri="{BB962C8B-B14F-4D97-AF65-F5344CB8AC3E}">
        <p14:creationId xmlns:p14="http://schemas.microsoft.com/office/powerpoint/2010/main" val="12641166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MLP: Conversion Rate by </a:t>
            </a:r>
            <a:r>
              <a:rPr lang="en-GB" b="1" dirty="0" err="1">
                <a:latin typeface="Tw Cen MT"/>
                <a:cs typeface="Calibri"/>
              </a:rPr>
              <a:t>Lifestage</a:t>
            </a:r>
            <a:r>
              <a:rPr lang="en-GB" b="1" dirty="0">
                <a:latin typeface="Tw Cen MT"/>
                <a:cs typeface="Calibri"/>
              </a:rPr>
              <a:t> Segment: </a:t>
            </a:r>
            <a:endParaRPr lang="en-GB" b="1" dirty="0"/>
          </a:p>
        </p:txBody>
      </p:sp>
      <p:sp>
        <p:nvSpPr>
          <p:cNvPr id="9" name="TextBox 8">
            <a:extLst>
              <a:ext uri="{FF2B5EF4-FFF2-40B4-BE49-F238E27FC236}">
                <a16:creationId xmlns:a16="http://schemas.microsoft.com/office/drawing/2014/main" id="{67542532-A27D-401B-A542-09275098EBE4}"/>
              </a:ext>
            </a:extLst>
          </p:cNvPr>
          <p:cNvSpPr txBox="1"/>
          <p:nvPr/>
        </p:nvSpPr>
        <p:spPr>
          <a:xfrm>
            <a:off x="445622" y="1626526"/>
            <a:ext cx="11202193" cy="338554"/>
          </a:xfrm>
          <a:prstGeom prst="rect">
            <a:avLst/>
          </a:prstGeom>
          <a:noFill/>
        </p:spPr>
        <p:txBody>
          <a:bodyPr wrap="square" lIns="91440" tIns="45720" rIns="91440" bIns="45720" rtlCol="0" anchor="t">
            <a:spAutoFit/>
          </a:bodyPr>
          <a:lstStyle/>
          <a:p>
            <a:pPr algn="ctr"/>
            <a:r>
              <a:rPr lang="en-GB" sz="1600" b="1" dirty="0">
                <a:latin typeface="Tw Cen MT"/>
                <a:ea typeface="Microsoft JhengHei"/>
              </a:rPr>
              <a:t>The difference between mobile and desktop MLP conversion is </a:t>
            </a:r>
            <a:r>
              <a:rPr lang="en-GB" sz="1600" b="1" dirty="0">
                <a:solidFill>
                  <a:srgbClr val="D7205C"/>
                </a:solidFill>
                <a:latin typeface="Tw Cen MT"/>
                <a:ea typeface="Microsoft JhengHei"/>
              </a:rPr>
              <a:t>larger</a:t>
            </a:r>
            <a:r>
              <a:rPr lang="en-GB" sz="1600" b="1" dirty="0">
                <a:latin typeface="Tw Cen MT"/>
                <a:ea typeface="Microsoft JhengHei"/>
              </a:rPr>
              <a:t> than we expect.</a:t>
            </a:r>
          </a:p>
        </p:txBody>
      </p:sp>
      <p:pic>
        <p:nvPicPr>
          <p:cNvPr id="2" name="Picture 2" descr="Chart, bar chart&#10;&#10;Description automatically generated">
            <a:extLst>
              <a:ext uri="{FF2B5EF4-FFF2-40B4-BE49-F238E27FC236}">
                <a16:creationId xmlns:a16="http://schemas.microsoft.com/office/drawing/2014/main" id="{8AD44C57-6899-480D-81C6-851D59CE7CEF}"/>
              </a:ext>
            </a:extLst>
          </p:cNvPr>
          <p:cNvPicPr>
            <a:picLocks noChangeAspect="1"/>
          </p:cNvPicPr>
          <p:nvPr/>
        </p:nvPicPr>
        <p:blipFill rotWithShape="1">
          <a:blip r:embed="rId3"/>
          <a:srcRect t="8742" b="3055"/>
          <a:stretch/>
        </p:blipFill>
        <p:spPr>
          <a:xfrm>
            <a:off x="1410928" y="2145418"/>
            <a:ext cx="9370144" cy="4150908"/>
          </a:xfrm>
          <a:prstGeom prst="rect">
            <a:avLst/>
          </a:prstGeom>
        </p:spPr>
      </p:pic>
      <p:sp>
        <p:nvSpPr>
          <p:cNvPr id="7" name="TextBox 6">
            <a:extLst>
              <a:ext uri="{FF2B5EF4-FFF2-40B4-BE49-F238E27FC236}">
                <a16:creationId xmlns:a16="http://schemas.microsoft.com/office/drawing/2014/main" id="{7918949A-E090-DE49-B643-5940E46DE974}"/>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Adobe Analytics, 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March to 31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May 2021</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Tree>
    <p:extLst>
      <p:ext uri="{BB962C8B-B14F-4D97-AF65-F5344CB8AC3E}">
        <p14:creationId xmlns:p14="http://schemas.microsoft.com/office/powerpoint/2010/main" val="42596575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dirty="0">
                <a:latin typeface="Tw Cen MT"/>
                <a:cs typeface="Calibri"/>
              </a:rPr>
              <a:t>MLP: </a:t>
            </a:r>
            <a:r>
              <a:rPr lang="en-GB" b="1" dirty="0">
                <a:latin typeface="Tw Cen MT"/>
                <a:cs typeface="Calibri"/>
              </a:rPr>
              <a:t>Conversion Rate of Mobile </a:t>
            </a:r>
            <a:endParaRPr lang="en-GB" b="1" dirty="0"/>
          </a:p>
        </p:txBody>
      </p:sp>
      <p:pic>
        <p:nvPicPr>
          <p:cNvPr id="4" name="Picture 3">
            <a:extLst>
              <a:ext uri="{FF2B5EF4-FFF2-40B4-BE49-F238E27FC236}">
                <a16:creationId xmlns:a16="http://schemas.microsoft.com/office/drawing/2014/main" id="{F3655AC9-FD29-4039-8183-7249943904CE}"/>
              </a:ext>
            </a:extLst>
          </p:cNvPr>
          <p:cNvPicPr>
            <a:picLocks noChangeAspect="1"/>
          </p:cNvPicPr>
          <p:nvPr/>
        </p:nvPicPr>
        <p:blipFill>
          <a:blip r:embed="rId3"/>
          <a:stretch>
            <a:fillRect/>
          </a:stretch>
        </p:blipFill>
        <p:spPr>
          <a:xfrm>
            <a:off x="2882014" y="1211898"/>
            <a:ext cx="4143119" cy="2144139"/>
          </a:xfrm>
          <a:prstGeom prst="rect">
            <a:avLst/>
          </a:prstGeom>
        </p:spPr>
      </p:pic>
      <p:pic>
        <p:nvPicPr>
          <p:cNvPr id="7" name="Picture 6">
            <a:extLst>
              <a:ext uri="{FF2B5EF4-FFF2-40B4-BE49-F238E27FC236}">
                <a16:creationId xmlns:a16="http://schemas.microsoft.com/office/drawing/2014/main" id="{73EBACF6-C4D1-4F35-B8C9-3B292D825DC1}"/>
              </a:ext>
            </a:extLst>
          </p:cNvPr>
          <p:cNvPicPr>
            <a:picLocks noChangeAspect="1"/>
          </p:cNvPicPr>
          <p:nvPr/>
        </p:nvPicPr>
        <p:blipFill>
          <a:blip r:embed="rId4"/>
          <a:stretch>
            <a:fillRect/>
          </a:stretch>
        </p:blipFill>
        <p:spPr>
          <a:xfrm>
            <a:off x="7633031" y="1211898"/>
            <a:ext cx="3872897" cy="2140432"/>
          </a:xfrm>
          <a:prstGeom prst="rect">
            <a:avLst/>
          </a:prstGeom>
        </p:spPr>
      </p:pic>
      <p:pic>
        <p:nvPicPr>
          <p:cNvPr id="13" name="Picture 12">
            <a:extLst>
              <a:ext uri="{FF2B5EF4-FFF2-40B4-BE49-F238E27FC236}">
                <a16:creationId xmlns:a16="http://schemas.microsoft.com/office/drawing/2014/main" id="{4C6672C1-7D71-4348-8172-239BD426BEA8}"/>
              </a:ext>
            </a:extLst>
          </p:cNvPr>
          <p:cNvPicPr>
            <a:picLocks noChangeAspect="1"/>
          </p:cNvPicPr>
          <p:nvPr/>
        </p:nvPicPr>
        <p:blipFill>
          <a:blip r:embed="rId5"/>
          <a:stretch>
            <a:fillRect/>
          </a:stretch>
        </p:blipFill>
        <p:spPr>
          <a:xfrm>
            <a:off x="2882014" y="3616955"/>
            <a:ext cx="4143119" cy="2493769"/>
          </a:xfrm>
          <a:prstGeom prst="rect">
            <a:avLst/>
          </a:prstGeom>
        </p:spPr>
      </p:pic>
      <p:pic>
        <p:nvPicPr>
          <p:cNvPr id="15" name="Picture 14">
            <a:extLst>
              <a:ext uri="{FF2B5EF4-FFF2-40B4-BE49-F238E27FC236}">
                <a16:creationId xmlns:a16="http://schemas.microsoft.com/office/drawing/2014/main" id="{7F88A2BB-FE86-4184-888B-1B8000C9F2AE}"/>
              </a:ext>
            </a:extLst>
          </p:cNvPr>
          <p:cNvPicPr>
            <a:picLocks noChangeAspect="1"/>
          </p:cNvPicPr>
          <p:nvPr/>
        </p:nvPicPr>
        <p:blipFill>
          <a:blip r:embed="rId6"/>
          <a:stretch>
            <a:fillRect/>
          </a:stretch>
        </p:blipFill>
        <p:spPr>
          <a:xfrm>
            <a:off x="7326629" y="3668369"/>
            <a:ext cx="4485703" cy="2577509"/>
          </a:xfrm>
          <a:prstGeom prst="rect">
            <a:avLst/>
          </a:prstGeom>
        </p:spPr>
      </p:pic>
      <p:sp>
        <p:nvSpPr>
          <p:cNvPr id="16" name="TextBox 15">
            <a:extLst>
              <a:ext uri="{FF2B5EF4-FFF2-40B4-BE49-F238E27FC236}">
                <a16:creationId xmlns:a16="http://schemas.microsoft.com/office/drawing/2014/main" id="{5134CD36-DFD7-4B59-A99C-6DFA937DE725}"/>
              </a:ext>
            </a:extLst>
          </p:cNvPr>
          <p:cNvSpPr txBox="1"/>
          <p:nvPr/>
        </p:nvSpPr>
        <p:spPr>
          <a:xfrm>
            <a:off x="388779" y="3024099"/>
            <a:ext cx="2067354" cy="1323439"/>
          </a:xfrm>
          <a:prstGeom prst="rect">
            <a:avLst/>
          </a:prstGeom>
          <a:noFill/>
        </p:spPr>
        <p:txBody>
          <a:bodyPr wrap="square" rtlCol="0">
            <a:spAutoFit/>
          </a:bodyPr>
          <a:lstStyle/>
          <a:p>
            <a:r>
              <a:rPr lang="en-GB" sz="1600" dirty="0">
                <a:latin typeface="Tw Cen MT" panose="020B0602020104020603" pitchFamily="34" charset="0"/>
                <a:ea typeface="Microsoft JhengHei" panose="020B0604030504040204" pitchFamily="34" charset="-120"/>
              </a:rPr>
              <a:t>The MLP conversion rate on mobile devices is not related to OS, browser, screen size or screen height.</a:t>
            </a:r>
          </a:p>
        </p:txBody>
      </p:sp>
      <p:sp>
        <p:nvSpPr>
          <p:cNvPr id="10" name="TextBox 9">
            <a:extLst>
              <a:ext uri="{FF2B5EF4-FFF2-40B4-BE49-F238E27FC236}">
                <a16:creationId xmlns:a16="http://schemas.microsoft.com/office/drawing/2014/main" id="{7B6FE5C6-9F7C-8D4E-94C2-3540E74B0926}"/>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Adobe Analytics, 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March to 31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May 2021</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Tree>
    <p:extLst>
      <p:ext uri="{BB962C8B-B14F-4D97-AF65-F5344CB8AC3E}">
        <p14:creationId xmlns:p14="http://schemas.microsoft.com/office/powerpoint/2010/main" val="19485601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0BDFDA0-E28E-0A47-9BBF-5F3878D90517}"/>
              </a:ext>
            </a:extLst>
          </p:cNvPr>
          <p:cNvSpPr>
            <a:spLocks noGrp="1"/>
          </p:cNvSpPr>
          <p:nvPr>
            <p:ph type="body" sz="quarter" idx="10"/>
          </p:nvPr>
        </p:nvSpPr>
        <p:spPr/>
        <p:txBody>
          <a:bodyPr/>
          <a:lstStyle/>
          <a:p>
            <a:r>
              <a:rPr lang="en-GB" dirty="0"/>
              <a:t>CRO Strategy Review</a:t>
            </a:r>
          </a:p>
        </p:txBody>
      </p:sp>
      <p:sp>
        <p:nvSpPr>
          <p:cNvPr id="12" name="Google Shape;51;p2">
            <a:extLst>
              <a:ext uri="{FF2B5EF4-FFF2-40B4-BE49-F238E27FC236}">
                <a16:creationId xmlns:a16="http://schemas.microsoft.com/office/drawing/2014/main" id="{B22BF2DA-0E0D-9848-9B84-E53411D8BD89}"/>
              </a:ext>
            </a:extLst>
          </p:cNvPr>
          <p:cNvSpPr txBox="1"/>
          <p:nvPr/>
        </p:nvSpPr>
        <p:spPr>
          <a:xfrm>
            <a:off x="941868" y="2952300"/>
            <a:ext cx="3024600" cy="953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Arial"/>
              <a:buNone/>
            </a:pPr>
            <a:r>
              <a:rPr lang="en-GB" sz="4700" b="1" dirty="0">
                <a:solidFill>
                  <a:srgbClr val="A9B5BE"/>
                </a:solidFill>
                <a:latin typeface="Tw Cen MT" panose="020B0602020104020603" pitchFamily="34" charset="77"/>
                <a:ea typeface="Twentieth Century"/>
                <a:cs typeface="Twentieth Century"/>
                <a:sym typeface="Twentieth Century"/>
              </a:rPr>
              <a:t>Contents</a:t>
            </a:r>
            <a:endParaRPr sz="2900" dirty="0">
              <a:solidFill>
                <a:srgbClr val="A9B5BE"/>
              </a:solidFill>
              <a:latin typeface="Tw Cen MT" panose="020B0602020104020603" pitchFamily="34" charset="77"/>
            </a:endParaRPr>
          </a:p>
        </p:txBody>
      </p:sp>
      <p:sp>
        <p:nvSpPr>
          <p:cNvPr id="13" name="Google Shape;50;p2">
            <a:extLst>
              <a:ext uri="{FF2B5EF4-FFF2-40B4-BE49-F238E27FC236}">
                <a16:creationId xmlns:a16="http://schemas.microsoft.com/office/drawing/2014/main" id="{D347F266-FA77-8E4D-A710-86EF80E8A807}"/>
              </a:ext>
            </a:extLst>
          </p:cNvPr>
          <p:cNvSpPr txBox="1"/>
          <p:nvPr/>
        </p:nvSpPr>
        <p:spPr>
          <a:xfrm>
            <a:off x="5682242" y="1190061"/>
            <a:ext cx="5308125" cy="4477877"/>
          </a:xfrm>
          <a:prstGeom prst="rect">
            <a:avLst/>
          </a:prstGeom>
          <a:noFill/>
          <a:ln>
            <a:noFill/>
          </a:ln>
        </p:spPr>
        <p:txBody>
          <a:bodyPr spcFirstLastPara="1" wrap="square" lIns="91425" tIns="45700" rIns="91425" bIns="45700" anchor="t" anchorCtr="0">
            <a:noAutofit/>
          </a:bodyPr>
          <a:lstStyle/>
          <a:p>
            <a:pPr marL="457200" lvl="0" indent="-457200">
              <a:lnSpc>
                <a:spcPct val="150000"/>
              </a:lnSpc>
              <a:buClr>
                <a:srgbClr val="D71F5C"/>
              </a:buClr>
              <a:buSzPts val="1800"/>
              <a:buFont typeface="Avenir"/>
              <a:buAutoNum type="arabicPeriod"/>
            </a:pPr>
            <a:r>
              <a:rPr lang="en-GB" sz="1600" dirty="0">
                <a:solidFill>
                  <a:schemeClr val="tx1">
                    <a:lumMod val="85000"/>
                    <a:lumOff val="15000"/>
                  </a:schemeClr>
                </a:solidFill>
                <a:latin typeface="Tw Cen MT" panose="020B0602020104020603" pitchFamily="34" charset="77"/>
                <a:ea typeface="Avenir"/>
                <a:cs typeface="Avenir"/>
                <a:sym typeface="Avenir"/>
              </a:rPr>
              <a:t>Why are we doing this?</a:t>
            </a:r>
          </a:p>
          <a:p>
            <a:pPr marL="457200" indent="-457200">
              <a:lnSpc>
                <a:spcPct val="150000"/>
              </a:lnSpc>
              <a:spcBef>
                <a:spcPts val="1000"/>
              </a:spcBef>
              <a:buClr>
                <a:srgbClr val="D71F5C"/>
              </a:buClr>
              <a:buSzPts val="1800"/>
              <a:buFont typeface="Avenir"/>
              <a:buAutoNum type="arabicPeriod"/>
            </a:pPr>
            <a:r>
              <a:rPr lang="en-GB" sz="1600" dirty="0">
                <a:solidFill>
                  <a:schemeClr val="tx1">
                    <a:lumMod val="85000"/>
                    <a:lumOff val="15000"/>
                  </a:schemeClr>
                </a:solidFill>
                <a:latin typeface="Tw Cen MT" panose="020B0602020104020603" pitchFamily="34" charset="77"/>
                <a:ea typeface="Avenir"/>
                <a:cs typeface="Avenir"/>
                <a:sym typeface="Avenir"/>
              </a:rPr>
              <a:t>Existing add-ons journey (new control)</a:t>
            </a:r>
          </a:p>
          <a:p>
            <a:pPr marL="457200" marR="0" lvl="0" indent="-457200" algn="l" rtl="0">
              <a:lnSpc>
                <a:spcPct val="150000"/>
              </a:lnSpc>
              <a:spcBef>
                <a:spcPts val="1000"/>
              </a:spcBef>
              <a:spcAft>
                <a:spcPts val="0"/>
              </a:spcAft>
              <a:buClr>
                <a:srgbClr val="D71F5C"/>
              </a:buClr>
              <a:buSzPts val="1800"/>
              <a:buFont typeface="Avenir"/>
              <a:buAutoNum type="arabicPeriod"/>
            </a:pPr>
            <a:r>
              <a:rPr lang="en-GB" sz="1600" dirty="0">
                <a:solidFill>
                  <a:schemeClr val="tx1">
                    <a:lumMod val="85000"/>
                    <a:lumOff val="15000"/>
                  </a:schemeClr>
                </a:solidFill>
                <a:latin typeface="Tw Cen MT" panose="020B0602020104020603" pitchFamily="34" charset="77"/>
                <a:ea typeface="Avenir"/>
                <a:cs typeface="Avenir"/>
                <a:sym typeface="Avenir"/>
              </a:rPr>
              <a:t>Deep dive into each add-on</a:t>
            </a:r>
          </a:p>
          <a:p>
            <a:pPr marL="800100" lvl="1" indent="-342900">
              <a:spcBef>
                <a:spcPts val="1000"/>
              </a:spcBef>
              <a:buClr>
                <a:srgbClr val="D71F5C"/>
              </a:buClr>
              <a:buSzPts val="1800"/>
              <a:buFont typeface="Wingdings" pitchFamily="2" charset="2"/>
              <a:buChar char="§"/>
            </a:pPr>
            <a:r>
              <a:rPr lang="en-GB" sz="1600" dirty="0">
                <a:solidFill>
                  <a:schemeClr val="tx1">
                    <a:lumMod val="85000"/>
                    <a:lumOff val="15000"/>
                  </a:schemeClr>
                </a:solidFill>
                <a:latin typeface="Tw Cen MT" panose="020B0602020104020603" pitchFamily="34" charset="77"/>
                <a:ea typeface="Avenir"/>
                <a:cs typeface="Avenir"/>
                <a:sym typeface="Avenir"/>
              </a:rPr>
              <a:t>MLP</a:t>
            </a:r>
            <a:endParaRPr sz="1600" dirty="0">
              <a:solidFill>
                <a:schemeClr val="tx1">
                  <a:lumMod val="85000"/>
                  <a:lumOff val="15000"/>
                </a:schemeClr>
              </a:solidFill>
              <a:latin typeface="Tw Cen MT" panose="020B0602020104020603" pitchFamily="34" charset="77"/>
              <a:ea typeface="Avenir"/>
              <a:cs typeface="Avenir"/>
              <a:sym typeface="Avenir"/>
            </a:endParaRPr>
          </a:p>
          <a:p>
            <a:pPr marL="800100" lvl="1" indent="-342900">
              <a:spcBef>
                <a:spcPts val="1000"/>
              </a:spcBef>
              <a:buClr>
                <a:srgbClr val="D71F5C"/>
              </a:buClr>
              <a:buSzPts val="1800"/>
              <a:buFont typeface="Wingdings" pitchFamily="2" charset="2"/>
              <a:buChar char="§"/>
            </a:pPr>
            <a:r>
              <a:rPr lang="en-GB" sz="1600" dirty="0">
                <a:solidFill>
                  <a:schemeClr val="tx1">
                    <a:lumMod val="85000"/>
                    <a:lumOff val="15000"/>
                  </a:schemeClr>
                </a:solidFill>
                <a:latin typeface="Tw Cen MT" panose="020B0602020104020603" pitchFamily="34" charset="77"/>
                <a:ea typeface="Avenir"/>
                <a:cs typeface="Avenir"/>
                <a:sym typeface="Avenir"/>
              </a:rPr>
              <a:t>Hire Car</a:t>
            </a:r>
            <a:endParaRPr sz="1600" dirty="0">
              <a:solidFill>
                <a:schemeClr val="tx1">
                  <a:lumMod val="85000"/>
                  <a:lumOff val="15000"/>
                </a:schemeClr>
              </a:solidFill>
              <a:latin typeface="Tw Cen MT" panose="020B0602020104020603" pitchFamily="34" charset="77"/>
              <a:ea typeface="Avenir"/>
              <a:cs typeface="Avenir"/>
              <a:sym typeface="Avenir"/>
            </a:endParaRPr>
          </a:p>
          <a:p>
            <a:pPr marL="800100" lvl="1" indent="-342900">
              <a:spcBef>
                <a:spcPts val="1000"/>
              </a:spcBef>
              <a:buClr>
                <a:srgbClr val="D71F5C"/>
              </a:buClr>
              <a:buSzPts val="1800"/>
              <a:buFont typeface="Wingdings" pitchFamily="2" charset="2"/>
              <a:buChar char="§"/>
            </a:pPr>
            <a:r>
              <a:rPr lang="en-GB" sz="1600" dirty="0">
                <a:solidFill>
                  <a:schemeClr val="tx1">
                    <a:lumMod val="85000"/>
                    <a:lumOff val="15000"/>
                  </a:schemeClr>
                </a:solidFill>
                <a:latin typeface="Tw Cen MT" panose="020B0602020104020603" pitchFamily="34" charset="77"/>
                <a:ea typeface="Avenir"/>
                <a:cs typeface="Avenir"/>
                <a:sym typeface="Avenir"/>
              </a:rPr>
              <a:t>Personal Injury Benefit</a:t>
            </a:r>
          </a:p>
          <a:p>
            <a:pPr marL="800100" lvl="1" indent="-342900">
              <a:spcBef>
                <a:spcPts val="1000"/>
              </a:spcBef>
              <a:buClr>
                <a:srgbClr val="D71F5C"/>
              </a:buClr>
              <a:buSzPts val="1800"/>
              <a:buFont typeface="Wingdings" pitchFamily="2" charset="2"/>
              <a:buChar char="§"/>
            </a:pPr>
            <a:r>
              <a:rPr lang="en-GB" sz="1600" dirty="0">
                <a:solidFill>
                  <a:schemeClr val="tx1">
                    <a:lumMod val="85000"/>
                    <a:lumOff val="15000"/>
                  </a:schemeClr>
                </a:solidFill>
                <a:latin typeface="Tw Cen MT" panose="020B0602020104020603" pitchFamily="34" charset="77"/>
                <a:ea typeface="Avenir"/>
                <a:cs typeface="Avenir"/>
                <a:sym typeface="Avenir"/>
              </a:rPr>
              <a:t>Breakdown Cover</a:t>
            </a:r>
          </a:p>
          <a:p>
            <a:pPr marL="457200" marR="0" lvl="0" indent="-457200" algn="l" rtl="0">
              <a:lnSpc>
                <a:spcPct val="150000"/>
              </a:lnSpc>
              <a:spcBef>
                <a:spcPts val="1000"/>
              </a:spcBef>
              <a:spcAft>
                <a:spcPts val="0"/>
              </a:spcAft>
              <a:buClr>
                <a:srgbClr val="D71F5C"/>
              </a:buClr>
              <a:buSzPts val="1800"/>
              <a:buFont typeface="Avenir"/>
              <a:buAutoNum type="arabicPeriod"/>
            </a:pPr>
            <a:r>
              <a:rPr lang="en-GB" sz="1600" dirty="0">
                <a:solidFill>
                  <a:schemeClr val="tx1">
                    <a:lumMod val="85000"/>
                    <a:lumOff val="15000"/>
                  </a:schemeClr>
                </a:solidFill>
                <a:latin typeface="Tw Cen MT" panose="020B0602020104020603" pitchFamily="34" charset="77"/>
                <a:ea typeface="Avenir"/>
                <a:cs typeface="Avenir"/>
                <a:sym typeface="Avenir"/>
              </a:rPr>
              <a:t>Cognitive Bias, Customer Decision Styles &amp; IDD</a:t>
            </a:r>
          </a:p>
          <a:p>
            <a:pPr marL="457200" marR="0" lvl="0" indent="-457200" algn="l" rtl="0">
              <a:lnSpc>
                <a:spcPct val="150000"/>
              </a:lnSpc>
              <a:spcBef>
                <a:spcPts val="1000"/>
              </a:spcBef>
              <a:spcAft>
                <a:spcPts val="0"/>
              </a:spcAft>
              <a:buClr>
                <a:srgbClr val="D71F5C"/>
              </a:buClr>
              <a:buSzPts val="1800"/>
              <a:buFont typeface="Avenir"/>
              <a:buAutoNum type="arabicPeriod"/>
            </a:pPr>
            <a:r>
              <a:rPr lang="en-GB" sz="1600" dirty="0">
                <a:solidFill>
                  <a:schemeClr val="tx1">
                    <a:lumMod val="85000"/>
                    <a:lumOff val="15000"/>
                  </a:schemeClr>
                </a:solidFill>
                <a:latin typeface="Tw Cen MT" panose="020B0602020104020603" pitchFamily="34" charset="77"/>
                <a:ea typeface="Avenir"/>
                <a:cs typeface="Avenir"/>
                <a:sym typeface="Avenir"/>
              </a:rPr>
              <a:t>Priorities for test ideas</a:t>
            </a:r>
          </a:p>
          <a:p>
            <a:pPr marL="457200" marR="0" lvl="0" indent="-457200" algn="l" rtl="0">
              <a:lnSpc>
                <a:spcPct val="150000"/>
              </a:lnSpc>
              <a:spcBef>
                <a:spcPts val="1000"/>
              </a:spcBef>
              <a:spcAft>
                <a:spcPts val="0"/>
              </a:spcAft>
              <a:buClr>
                <a:srgbClr val="D71F5C"/>
              </a:buClr>
              <a:buSzPts val="1800"/>
              <a:buFont typeface="Avenir"/>
              <a:buAutoNum type="arabicPeriod"/>
            </a:pPr>
            <a:r>
              <a:rPr lang="en-GB" sz="1600" dirty="0">
                <a:solidFill>
                  <a:schemeClr val="tx1">
                    <a:lumMod val="85000"/>
                    <a:lumOff val="15000"/>
                  </a:schemeClr>
                </a:solidFill>
                <a:latin typeface="Tw Cen MT" panose="020B0602020104020603" pitchFamily="34" charset="77"/>
                <a:ea typeface="Avenir"/>
                <a:cs typeface="Avenir"/>
                <a:sym typeface="Avenir"/>
              </a:rPr>
              <a:t>Next Steps</a:t>
            </a:r>
            <a:endParaRPr sz="1600" dirty="0">
              <a:solidFill>
                <a:schemeClr val="tx1">
                  <a:lumMod val="85000"/>
                  <a:lumOff val="15000"/>
                </a:schemeClr>
              </a:solidFill>
              <a:latin typeface="Tw Cen MT" panose="020B0602020104020603" pitchFamily="34" charset="77"/>
              <a:ea typeface="Avenir"/>
              <a:cs typeface="Avenir"/>
              <a:sym typeface="Avenir"/>
            </a:endParaRPr>
          </a:p>
          <a:p>
            <a:pPr marL="914400" marR="0" lvl="1" indent="-342900" algn="l" rtl="0">
              <a:lnSpc>
                <a:spcPct val="150000"/>
              </a:lnSpc>
              <a:spcBef>
                <a:spcPts val="500"/>
              </a:spcBef>
              <a:spcAft>
                <a:spcPts val="0"/>
              </a:spcAft>
              <a:buClr>
                <a:srgbClr val="D71F5C"/>
              </a:buClr>
              <a:buSzPts val="1800"/>
              <a:buFont typeface="Trebuchet MS"/>
              <a:buNone/>
            </a:pPr>
            <a:endParaRPr sz="1600" b="0" i="0" strike="noStrike" cap="none" dirty="0">
              <a:solidFill>
                <a:schemeClr val="dk1"/>
              </a:solidFill>
              <a:latin typeface="Tw Cen MT" panose="020B0602020104020603" pitchFamily="34" charset="77"/>
              <a:sym typeface="Arial"/>
            </a:endParaRPr>
          </a:p>
          <a:p>
            <a:pPr marL="914400" marR="0" lvl="1" indent="-342900" algn="l" rtl="0">
              <a:lnSpc>
                <a:spcPct val="150000"/>
              </a:lnSpc>
              <a:spcBef>
                <a:spcPts val="500"/>
              </a:spcBef>
              <a:spcAft>
                <a:spcPts val="0"/>
              </a:spcAft>
              <a:buClr>
                <a:srgbClr val="D71F5C"/>
              </a:buClr>
              <a:buSzPts val="1800"/>
              <a:buFont typeface="Trebuchet MS"/>
              <a:buNone/>
            </a:pPr>
            <a:endParaRPr sz="1600" b="0" i="0" strike="noStrike" cap="none" dirty="0">
              <a:solidFill>
                <a:schemeClr val="dk1"/>
              </a:solidFill>
              <a:latin typeface="Tw Cen MT" panose="020B0602020104020603" pitchFamily="34" charset="77"/>
              <a:sym typeface="Arial"/>
            </a:endParaRPr>
          </a:p>
        </p:txBody>
      </p:sp>
    </p:spTree>
    <p:extLst>
      <p:ext uri="{BB962C8B-B14F-4D97-AF65-F5344CB8AC3E}">
        <p14:creationId xmlns:p14="http://schemas.microsoft.com/office/powerpoint/2010/main" val="260391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a:lstStyle/>
          <a:p>
            <a:r>
              <a:rPr lang="en-GB" b="1" dirty="0"/>
              <a:t>MLP: Why is mobile conversion so low?</a:t>
            </a:r>
          </a:p>
        </p:txBody>
      </p:sp>
      <p:sp>
        <p:nvSpPr>
          <p:cNvPr id="9" name="TextBox 8">
            <a:extLst>
              <a:ext uri="{FF2B5EF4-FFF2-40B4-BE49-F238E27FC236}">
                <a16:creationId xmlns:a16="http://schemas.microsoft.com/office/drawing/2014/main" id="{67542532-A27D-401B-A542-09275098EBE4}"/>
              </a:ext>
            </a:extLst>
          </p:cNvPr>
          <p:cNvSpPr txBox="1"/>
          <p:nvPr/>
        </p:nvSpPr>
        <p:spPr>
          <a:xfrm>
            <a:off x="545044" y="2762163"/>
            <a:ext cx="3103703" cy="1569660"/>
          </a:xfrm>
          <a:prstGeom prst="rect">
            <a:avLst/>
          </a:prstGeom>
          <a:noFill/>
        </p:spPr>
        <p:txBody>
          <a:bodyPr wrap="square" rtlCol="0">
            <a:spAutoFit/>
          </a:bodyPr>
          <a:lstStyle/>
          <a:p>
            <a:r>
              <a:rPr lang="en-GB" sz="1600" dirty="0">
                <a:latin typeface="Tw Cen MT" panose="020B0602020104020603" pitchFamily="34" charset="0"/>
                <a:ea typeface="Microsoft JhengHei" panose="020B0604030504040204" pitchFamily="34" charset="-120"/>
              </a:rPr>
              <a:t>Would hiding other add-ons reduce distractions for mobile users?</a:t>
            </a:r>
          </a:p>
          <a:p>
            <a:endParaRPr lang="en-GB" sz="1600" dirty="0">
              <a:latin typeface="Tw Cen MT" panose="020B0602020104020603" pitchFamily="34" charset="0"/>
              <a:ea typeface="Microsoft JhengHei" panose="020B0604030504040204" pitchFamily="34" charset="-120"/>
            </a:endParaRPr>
          </a:p>
          <a:p>
            <a:r>
              <a:rPr lang="en-GB" sz="1600" dirty="0">
                <a:latin typeface="Tw Cen MT" panose="020B0602020104020603" pitchFamily="34" charset="0"/>
                <a:ea typeface="Microsoft JhengHei" panose="020B0604030504040204" pitchFamily="34" charset="-120"/>
              </a:rPr>
              <a:t>Progressive disclosure would avoid mobile scrolling down the page to view other add </a:t>
            </a:r>
            <a:r>
              <a:rPr lang="en-GB" sz="1600" dirty="0" err="1">
                <a:latin typeface="Tw Cen MT" panose="020B0602020104020603" pitchFamily="34" charset="0"/>
                <a:ea typeface="Microsoft JhengHei" panose="020B0604030504040204" pitchFamily="34" charset="-120"/>
              </a:rPr>
              <a:t>ons</a:t>
            </a:r>
            <a:r>
              <a:rPr lang="en-GB" sz="1600" dirty="0">
                <a:latin typeface="Tw Cen MT" panose="020B0602020104020603" pitchFamily="34" charset="0"/>
                <a:ea typeface="Microsoft JhengHei" panose="020B0604030504040204" pitchFamily="34" charset="-120"/>
              </a:rPr>
              <a:t>. </a:t>
            </a:r>
          </a:p>
        </p:txBody>
      </p:sp>
      <p:pic>
        <p:nvPicPr>
          <p:cNvPr id="3" name="Picture 2">
            <a:extLst>
              <a:ext uri="{FF2B5EF4-FFF2-40B4-BE49-F238E27FC236}">
                <a16:creationId xmlns:a16="http://schemas.microsoft.com/office/drawing/2014/main" id="{A9D07921-89A1-46E2-A040-459249EB90F0}"/>
              </a:ext>
            </a:extLst>
          </p:cNvPr>
          <p:cNvPicPr>
            <a:picLocks noChangeAspect="1"/>
          </p:cNvPicPr>
          <p:nvPr/>
        </p:nvPicPr>
        <p:blipFill>
          <a:blip r:embed="rId3"/>
          <a:stretch>
            <a:fillRect/>
          </a:stretch>
        </p:blipFill>
        <p:spPr>
          <a:xfrm>
            <a:off x="6654730" y="2020231"/>
            <a:ext cx="5195983" cy="3680488"/>
          </a:xfrm>
          <a:prstGeom prst="rect">
            <a:avLst/>
          </a:prstGeom>
          <a:effectLst>
            <a:outerShdw blurRad="355600" dist="50800" dir="5400000" algn="ctr" rotWithShape="0">
              <a:srgbClr val="000000">
                <a:alpha val="17000"/>
              </a:srgbClr>
            </a:outerShdw>
          </a:effectLst>
        </p:spPr>
      </p:pic>
      <p:pic>
        <p:nvPicPr>
          <p:cNvPr id="5" name="Picture 4">
            <a:extLst>
              <a:ext uri="{FF2B5EF4-FFF2-40B4-BE49-F238E27FC236}">
                <a16:creationId xmlns:a16="http://schemas.microsoft.com/office/drawing/2014/main" id="{6E363606-9D40-4E95-8456-AE28E8F3506C}"/>
              </a:ext>
            </a:extLst>
          </p:cNvPr>
          <p:cNvPicPr>
            <a:picLocks noChangeAspect="1"/>
          </p:cNvPicPr>
          <p:nvPr/>
        </p:nvPicPr>
        <p:blipFill>
          <a:blip r:embed="rId4"/>
          <a:stretch>
            <a:fillRect/>
          </a:stretch>
        </p:blipFill>
        <p:spPr>
          <a:xfrm>
            <a:off x="4066354" y="1358486"/>
            <a:ext cx="2290649" cy="5003978"/>
          </a:xfrm>
          <a:prstGeom prst="rect">
            <a:avLst/>
          </a:prstGeom>
          <a:effectLst>
            <a:outerShdw blurRad="355600" dist="50800" dir="5400000" algn="ctr" rotWithShape="0">
              <a:srgbClr val="000000">
                <a:alpha val="17000"/>
              </a:srgbClr>
            </a:outerShdw>
          </a:effectLst>
        </p:spPr>
      </p:pic>
    </p:spTree>
    <p:extLst>
      <p:ext uri="{BB962C8B-B14F-4D97-AF65-F5344CB8AC3E}">
        <p14:creationId xmlns:p14="http://schemas.microsoft.com/office/powerpoint/2010/main" val="1198426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a:lstStyle/>
          <a:p>
            <a:r>
              <a:rPr lang="en-GB" b="1" dirty="0"/>
              <a:t>MLP: User Journey </a:t>
            </a:r>
          </a:p>
        </p:txBody>
      </p:sp>
      <p:sp>
        <p:nvSpPr>
          <p:cNvPr id="9" name="TextBox 8">
            <a:extLst>
              <a:ext uri="{FF2B5EF4-FFF2-40B4-BE49-F238E27FC236}">
                <a16:creationId xmlns:a16="http://schemas.microsoft.com/office/drawing/2014/main" id="{67542532-A27D-401B-A542-09275098EBE4}"/>
              </a:ext>
            </a:extLst>
          </p:cNvPr>
          <p:cNvSpPr txBox="1"/>
          <p:nvPr/>
        </p:nvSpPr>
        <p:spPr>
          <a:xfrm>
            <a:off x="676318" y="3064018"/>
            <a:ext cx="2039434" cy="1077218"/>
          </a:xfrm>
          <a:prstGeom prst="rect">
            <a:avLst/>
          </a:prstGeom>
          <a:noFill/>
        </p:spPr>
        <p:txBody>
          <a:bodyPr wrap="square" rtlCol="0">
            <a:spAutoFit/>
          </a:bodyPr>
          <a:lstStyle/>
          <a:p>
            <a:r>
              <a:rPr lang="en-GB" sz="1600" b="1" dirty="0">
                <a:latin typeface="Tw Cen MT" panose="020B0602020104020603" pitchFamily="34" charset="0"/>
                <a:ea typeface="Microsoft JhengHei" panose="020B0604030504040204" pitchFamily="34" charset="-120"/>
              </a:rPr>
              <a:t>Focus user on one add-on at a time.</a:t>
            </a:r>
          </a:p>
          <a:p>
            <a:r>
              <a:rPr lang="en-GB" sz="1600" b="1" dirty="0">
                <a:latin typeface="Tw Cen MT" panose="020B0602020104020603" pitchFamily="34" charset="0"/>
                <a:ea typeface="Microsoft JhengHei" panose="020B0604030504040204" pitchFamily="34" charset="-120"/>
              </a:rPr>
              <a:t>Personalise according to </a:t>
            </a:r>
            <a:r>
              <a:rPr lang="en-GB" sz="1600" b="1" dirty="0" err="1">
                <a:latin typeface="Tw Cen MT" panose="020B0602020104020603" pitchFamily="34" charset="0"/>
                <a:ea typeface="Microsoft JhengHei" panose="020B0604030504040204" pitchFamily="34" charset="-120"/>
              </a:rPr>
              <a:t>lifestage</a:t>
            </a:r>
            <a:r>
              <a:rPr lang="en-GB" sz="1600" b="1" dirty="0">
                <a:latin typeface="Tw Cen MT" panose="020B0602020104020603" pitchFamily="34" charset="0"/>
                <a:ea typeface="Microsoft JhengHei" panose="020B0604030504040204" pitchFamily="34" charset="-120"/>
              </a:rPr>
              <a:t> segment</a:t>
            </a:r>
          </a:p>
        </p:txBody>
      </p:sp>
      <p:pic>
        <p:nvPicPr>
          <p:cNvPr id="3" name="Picture 2">
            <a:extLst>
              <a:ext uri="{FF2B5EF4-FFF2-40B4-BE49-F238E27FC236}">
                <a16:creationId xmlns:a16="http://schemas.microsoft.com/office/drawing/2014/main" id="{23F30CA0-56DA-4322-B45A-1A2ACA1C0ACA}"/>
              </a:ext>
            </a:extLst>
          </p:cNvPr>
          <p:cNvPicPr>
            <a:picLocks noChangeAspect="1"/>
          </p:cNvPicPr>
          <p:nvPr/>
        </p:nvPicPr>
        <p:blipFill>
          <a:blip r:embed="rId3"/>
          <a:stretch>
            <a:fillRect/>
          </a:stretch>
        </p:blipFill>
        <p:spPr>
          <a:xfrm>
            <a:off x="3126326" y="1795528"/>
            <a:ext cx="2160966" cy="4691417"/>
          </a:xfrm>
          <a:prstGeom prst="rect">
            <a:avLst/>
          </a:prstGeom>
          <a:effectLst>
            <a:outerShdw blurRad="355600" dist="50800" dir="5400000" algn="ctr" rotWithShape="0">
              <a:srgbClr val="000000">
                <a:alpha val="17000"/>
              </a:srgbClr>
            </a:outerShdw>
          </a:effectLst>
        </p:spPr>
      </p:pic>
      <p:pic>
        <p:nvPicPr>
          <p:cNvPr id="5" name="Picture 4">
            <a:extLst>
              <a:ext uri="{FF2B5EF4-FFF2-40B4-BE49-F238E27FC236}">
                <a16:creationId xmlns:a16="http://schemas.microsoft.com/office/drawing/2014/main" id="{8C2E0001-9D4F-4A2F-A822-077D7182BE6A}"/>
              </a:ext>
            </a:extLst>
          </p:cNvPr>
          <p:cNvPicPr>
            <a:picLocks noChangeAspect="1"/>
          </p:cNvPicPr>
          <p:nvPr/>
        </p:nvPicPr>
        <p:blipFill>
          <a:blip r:embed="rId4"/>
          <a:stretch>
            <a:fillRect/>
          </a:stretch>
        </p:blipFill>
        <p:spPr>
          <a:xfrm>
            <a:off x="5831021" y="1821069"/>
            <a:ext cx="2154663" cy="4640333"/>
          </a:xfrm>
          <a:prstGeom prst="rect">
            <a:avLst/>
          </a:prstGeom>
          <a:effectLst>
            <a:outerShdw blurRad="355600" dist="50800" dir="5400000" algn="ctr" rotWithShape="0">
              <a:srgbClr val="000000">
                <a:alpha val="17000"/>
              </a:srgbClr>
            </a:outerShdw>
          </a:effectLst>
        </p:spPr>
      </p:pic>
      <p:sp>
        <p:nvSpPr>
          <p:cNvPr id="21" name="Arrow: Bent-Up 20">
            <a:extLst>
              <a:ext uri="{FF2B5EF4-FFF2-40B4-BE49-F238E27FC236}">
                <a16:creationId xmlns:a16="http://schemas.microsoft.com/office/drawing/2014/main" id="{234957E0-6A02-43C9-9A4F-90E9B1AC1B6C}"/>
              </a:ext>
            </a:extLst>
          </p:cNvPr>
          <p:cNvSpPr/>
          <p:nvPr/>
        </p:nvSpPr>
        <p:spPr>
          <a:xfrm rot="16200000" flipV="1">
            <a:off x="3478157" y="1158775"/>
            <a:ext cx="293745" cy="314389"/>
          </a:xfrm>
          <a:prstGeom prst="bentUpArrow">
            <a:avLst/>
          </a:prstGeom>
          <a:solidFill>
            <a:srgbClr val="D72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Oval 21">
            <a:extLst>
              <a:ext uri="{FF2B5EF4-FFF2-40B4-BE49-F238E27FC236}">
                <a16:creationId xmlns:a16="http://schemas.microsoft.com/office/drawing/2014/main" id="{435B4EC7-3B3D-4DF1-8637-3FB17F4BBE7B}"/>
              </a:ext>
            </a:extLst>
          </p:cNvPr>
          <p:cNvSpPr/>
          <p:nvPr/>
        </p:nvSpPr>
        <p:spPr>
          <a:xfrm>
            <a:off x="3397050" y="977469"/>
            <a:ext cx="2918027" cy="6821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Tw Cen MT" panose="020B0602020104020603" pitchFamily="34" charset="0"/>
              </a:rPr>
              <a:t>20.5% of mobile users who purchase</a:t>
            </a:r>
          </a:p>
        </p:txBody>
      </p:sp>
      <p:sp>
        <p:nvSpPr>
          <p:cNvPr id="14" name="TextBox 13">
            <a:extLst>
              <a:ext uri="{FF2B5EF4-FFF2-40B4-BE49-F238E27FC236}">
                <a16:creationId xmlns:a16="http://schemas.microsoft.com/office/drawing/2014/main" id="{FAD17839-082E-7B42-ADA4-2EE77F991300}"/>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Adobe Analytics, 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March to 31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May 2021</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
        <p:nvSpPr>
          <p:cNvPr id="15" name="Oval 14">
            <a:extLst>
              <a:ext uri="{FF2B5EF4-FFF2-40B4-BE49-F238E27FC236}">
                <a16:creationId xmlns:a16="http://schemas.microsoft.com/office/drawing/2014/main" id="{ACAD37BE-511A-1841-8442-F5C3CD040B23}"/>
              </a:ext>
            </a:extLst>
          </p:cNvPr>
          <p:cNvSpPr/>
          <p:nvPr/>
        </p:nvSpPr>
        <p:spPr>
          <a:xfrm>
            <a:off x="8947291" y="1765480"/>
            <a:ext cx="1372352" cy="1326345"/>
          </a:xfrm>
          <a:prstGeom prst="ellipse">
            <a:avLst/>
          </a:prstGeom>
          <a:noFill/>
          <a:ln>
            <a:solidFill>
              <a:srgbClr val="CA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10AC77"/>
                </a:solidFill>
                <a:latin typeface="Tw Cen MT" panose="020B0602020104020603" pitchFamily="34" charset="0"/>
              </a:rPr>
              <a:t>972 Mobile Daily UVs</a:t>
            </a:r>
          </a:p>
        </p:txBody>
      </p:sp>
      <p:sp>
        <p:nvSpPr>
          <p:cNvPr id="17" name="Oval 16">
            <a:extLst>
              <a:ext uri="{FF2B5EF4-FFF2-40B4-BE49-F238E27FC236}">
                <a16:creationId xmlns:a16="http://schemas.microsoft.com/office/drawing/2014/main" id="{B7B58910-8692-0A49-B68A-BF8395F3B84C}"/>
              </a:ext>
            </a:extLst>
          </p:cNvPr>
          <p:cNvSpPr/>
          <p:nvPr/>
        </p:nvSpPr>
        <p:spPr>
          <a:xfrm>
            <a:off x="10387157" y="1765480"/>
            <a:ext cx="1372352" cy="1326345"/>
          </a:xfrm>
          <a:prstGeom prst="ellipse">
            <a:avLst/>
          </a:prstGeom>
          <a:noFill/>
          <a:ln>
            <a:solidFill>
              <a:srgbClr val="CAEB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rgbClr val="10AC77"/>
                </a:solidFill>
                <a:latin typeface="Tw Cen MT" panose="020B0602020104020603" pitchFamily="34" charset="0"/>
              </a:rPr>
              <a:t>55% Average CR</a:t>
            </a:r>
          </a:p>
        </p:txBody>
      </p:sp>
      <p:graphicFrame>
        <p:nvGraphicFramePr>
          <p:cNvPr id="18" name="Table 25">
            <a:extLst>
              <a:ext uri="{FF2B5EF4-FFF2-40B4-BE49-F238E27FC236}">
                <a16:creationId xmlns:a16="http://schemas.microsoft.com/office/drawing/2014/main" id="{6362651D-F266-674D-A242-22CE266B940E}"/>
              </a:ext>
            </a:extLst>
          </p:cNvPr>
          <p:cNvGraphicFramePr>
            <a:graphicFrameLocks noGrp="1"/>
          </p:cNvGraphicFramePr>
          <p:nvPr>
            <p:extLst>
              <p:ext uri="{D42A27DB-BD31-4B8C-83A1-F6EECF244321}">
                <p14:modId xmlns:p14="http://schemas.microsoft.com/office/powerpoint/2010/main" val="917402069"/>
              </p:ext>
            </p:extLst>
          </p:nvPr>
        </p:nvGraphicFramePr>
        <p:xfrm>
          <a:off x="9065675" y="3240982"/>
          <a:ext cx="2609240" cy="2547163"/>
        </p:xfrm>
        <a:graphic>
          <a:graphicData uri="http://schemas.openxmlformats.org/drawingml/2006/table">
            <a:tbl>
              <a:tblPr firstRow="1" bandRow="1">
                <a:tableStyleId>{5C22544A-7EE6-4342-B048-85BDC9FD1C3A}</a:tableStyleId>
              </a:tblPr>
              <a:tblGrid>
                <a:gridCol w="1304620">
                  <a:extLst>
                    <a:ext uri="{9D8B030D-6E8A-4147-A177-3AD203B41FA5}">
                      <a16:colId xmlns:a16="http://schemas.microsoft.com/office/drawing/2014/main" val="1269269187"/>
                    </a:ext>
                  </a:extLst>
                </a:gridCol>
                <a:gridCol w="1304620">
                  <a:extLst>
                    <a:ext uri="{9D8B030D-6E8A-4147-A177-3AD203B41FA5}">
                      <a16:colId xmlns:a16="http://schemas.microsoft.com/office/drawing/2014/main" val="292493764"/>
                    </a:ext>
                  </a:extLst>
                </a:gridCol>
              </a:tblGrid>
              <a:tr h="826117">
                <a:tc>
                  <a:txBody>
                    <a:bodyPr/>
                    <a:lstStyle/>
                    <a:p>
                      <a:pPr algn="ctr"/>
                      <a:r>
                        <a:rPr lang="en-GB" sz="1400" dirty="0">
                          <a:solidFill>
                            <a:srgbClr val="0B3A65"/>
                          </a:solidFill>
                          <a:latin typeface="Tw Cen MT" panose="020B0602020104020603" pitchFamily="34" charset="0"/>
                        </a:rPr>
                        <a:t>Uplift in CR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C3D1"/>
                    </a:solidFill>
                  </a:tcPr>
                </a:tc>
                <a:tc>
                  <a:txBody>
                    <a:bodyPr/>
                    <a:lstStyle/>
                    <a:p>
                      <a:pPr algn="ctr"/>
                      <a:r>
                        <a:rPr lang="en-GB" sz="1400" dirty="0">
                          <a:solidFill>
                            <a:srgbClr val="0B3A65"/>
                          </a:solidFill>
                          <a:latin typeface="Tw Cen MT" panose="020B0602020104020603" pitchFamily="34" charset="0"/>
                        </a:rPr>
                        <a:t>Days to hit significance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C3D1"/>
                    </a:solidFill>
                  </a:tcPr>
                </a:tc>
                <a:extLst>
                  <a:ext uri="{0D108BD9-81ED-4DB2-BD59-A6C34878D82A}">
                    <a16:rowId xmlns:a16="http://schemas.microsoft.com/office/drawing/2014/main" val="318285189"/>
                  </a:ext>
                </a:extLst>
              </a:tr>
              <a:tr h="573682">
                <a:tc>
                  <a:txBody>
                    <a:bodyPr/>
                    <a:lstStyle/>
                    <a:p>
                      <a:pPr algn="ctr"/>
                      <a:r>
                        <a:rPr lang="en-GB">
                          <a:latin typeface="Tw Cen MT" panose="020B0602020104020603"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atin typeface="Tw Cen MT" panose="020B0602020104020603" pitchFamily="34" charset="0"/>
                        </a:rPr>
                        <a:t>105</a:t>
                      </a:r>
                      <a:endParaRPr lang="en-GB">
                        <a:latin typeface="Tw Cen MT" panose="020B06020201040206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5131868"/>
                  </a:ext>
                </a:extLst>
              </a:tr>
              <a:tr h="573682">
                <a:tc>
                  <a:txBody>
                    <a:bodyPr/>
                    <a:lstStyle/>
                    <a:p>
                      <a:pPr algn="ctr"/>
                      <a:r>
                        <a:rPr lang="en-GB" dirty="0">
                          <a:latin typeface="Tw Cen MT" panose="020B0602020104020603"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Tw Cen MT" panose="020B0602020104020603" pitchFamily="34" charset="0"/>
                        </a:rPr>
                        <a:t>2</a:t>
                      </a:r>
                      <a:r>
                        <a:rPr lang="en-GB" dirty="0">
                          <a:latin typeface="Tw Cen MT" panose="020B0602020104020603"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2215589"/>
                  </a:ext>
                </a:extLst>
              </a:tr>
              <a:tr h="573682">
                <a:tc>
                  <a:txBody>
                    <a:bodyPr/>
                    <a:lstStyle/>
                    <a:p>
                      <a:pPr algn="ctr"/>
                      <a:r>
                        <a:rPr lang="en-GB">
                          <a:latin typeface="Tw Cen MT" panose="020B0602020104020603" pitchFamily="34" charset="0"/>
                        </a:rPr>
                        <a:t>17.5%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dirty="0">
                          <a:latin typeface="Tw Cen MT" panose="020B0602020104020603" pitchFamily="34" charset="0"/>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2036766"/>
                  </a:ext>
                </a:extLst>
              </a:tr>
            </a:tbl>
          </a:graphicData>
        </a:graphic>
      </p:graphicFrame>
    </p:spTree>
    <p:extLst>
      <p:ext uri="{BB962C8B-B14F-4D97-AF65-F5344CB8AC3E}">
        <p14:creationId xmlns:p14="http://schemas.microsoft.com/office/powerpoint/2010/main" val="34439151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CB89C8-FE61-124E-AD88-26BFA13AECD0}"/>
              </a:ext>
            </a:extLst>
          </p:cNvPr>
          <p:cNvSpPr>
            <a:spLocks noGrp="1"/>
          </p:cNvSpPr>
          <p:nvPr>
            <p:ph type="body" sz="quarter" idx="10"/>
          </p:nvPr>
        </p:nvSpPr>
        <p:spPr/>
        <p:txBody>
          <a:bodyPr/>
          <a:lstStyle/>
          <a:p>
            <a:r>
              <a:rPr lang="en-GB" dirty="0"/>
              <a:t>MLP</a:t>
            </a:r>
          </a:p>
        </p:txBody>
      </p:sp>
      <p:sp>
        <p:nvSpPr>
          <p:cNvPr id="11" name="Google Shape;61;p3">
            <a:extLst>
              <a:ext uri="{FF2B5EF4-FFF2-40B4-BE49-F238E27FC236}">
                <a16:creationId xmlns:a16="http://schemas.microsoft.com/office/drawing/2014/main" id="{48CDA891-EE62-D947-BC92-568F5C2B1278}"/>
              </a:ext>
            </a:extLst>
          </p:cNvPr>
          <p:cNvSpPr txBox="1"/>
          <p:nvPr/>
        </p:nvSpPr>
        <p:spPr>
          <a:xfrm>
            <a:off x="735135" y="2626256"/>
            <a:ext cx="9868482" cy="4026317"/>
          </a:xfrm>
          <a:prstGeom prst="rect">
            <a:avLst/>
          </a:prstGeom>
          <a:noFill/>
          <a:ln>
            <a:noFill/>
          </a:ln>
        </p:spPr>
        <p:txBody>
          <a:bodyPr spcFirstLastPara="1" wrap="square" lIns="91425" tIns="45700" rIns="91425" bIns="45700" anchor="t" anchorCtr="0">
            <a:noAutofit/>
          </a:bodyPr>
          <a:lstStyle/>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Mobile conversion for MLP is much lower than on desktop and needs to be addressed</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Most competitors don’t have a button to establish a need</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Many users assume MLP is standard</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Why are CTAs for don’t need and add cover identical in size, shape and colour?</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Other add </a:t>
            </a:r>
            <a:r>
              <a:rPr lang="en-GB" sz="2000" dirty="0" err="1">
                <a:solidFill>
                  <a:schemeClr val="bg2">
                    <a:lumMod val="25000"/>
                  </a:schemeClr>
                </a:solidFill>
                <a:latin typeface="Tw Cen MT" panose="020B0602020104020603" pitchFamily="34" charset="77"/>
                <a:ea typeface="Microsoft JhengHei UI" panose="020B0604030504040204" pitchFamily="34" charset="-120"/>
              </a:rPr>
              <a:t>ons</a:t>
            </a:r>
            <a:r>
              <a:rPr lang="en-GB" sz="2000" dirty="0">
                <a:solidFill>
                  <a:schemeClr val="bg2">
                    <a:lumMod val="25000"/>
                  </a:schemeClr>
                </a:solidFill>
                <a:latin typeface="Tw Cen MT" panose="020B0602020104020603" pitchFamily="34" charset="77"/>
                <a:ea typeface="Microsoft JhengHei UI" panose="020B0604030504040204" pitchFamily="34" charset="-120"/>
              </a:rPr>
              <a:t> may be a distraction for MLP, especially on mobile where the natural behaviour is to scroll down a page</a:t>
            </a:r>
          </a:p>
        </p:txBody>
      </p:sp>
      <p:sp>
        <p:nvSpPr>
          <p:cNvPr id="6" name="Google Shape;63;p3">
            <a:extLst>
              <a:ext uri="{FF2B5EF4-FFF2-40B4-BE49-F238E27FC236}">
                <a16:creationId xmlns:a16="http://schemas.microsoft.com/office/drawing/2014/main" id="{1288178F-8840-334E-A3EE-CD04467D83CD}"/>
              </a:ext>
            </a:extLst>
          </p:cNvPr>
          <p:cNvSpPr txBox="1"/>
          <p:nvPr/>
        </p:nvSpPr>
        <p:spPr>
          <a:xfrm>
            <a:off x="409388" y="1465526"/>
            <a:ext cx="5259988" cy="45125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en-GB" sz="3200" b="1" dirty="0">
                <a:solidFill>
                  <a:schemeClr val="dk1"/>
                </a:solidFill>
                <a:latin typeface="Tw Cen MT" panose="020B0602020104020603" pitchFamily="34" charset="77"/>
                <a:ea typeface="Twentieth Century"/>
                <a:cs typeface="Twentieth Century"/>
                <a:sym typeface="Twentieth Century"/>
              </a:rPr>
              <a:t>Summary</a:t>
            </a:r>
            <a:endParaRPr dirty="0">
              <a:latin typeface="Tw Cen MT" panose="020B0602020104020603" pitchFamily="34" charset="77"/>
            </a:endParaRPr>
          </a:p>
        </p:txBody>
      </p:sp>
      <p:cxnSp>
        <p:nvCxnSpPr>
          <p:cNvPr id="7" name="Google Shape;70;p3">
            <a:extLst>
              <a:ext uri="{FF2B5EF4-FFF2-40B4-BE49-F238E27FC236}">
                <a16:creationId xmlns:a16="http://schemas.microsoft.com/office/drawing/2014/main" id="{A5537A65-0D96-A940-B5D3-FAE931D5E8B2}"/>
              </a:ext>
            </a:extLst>
          </p:cNvPr>
          <p:cNvCxnSpPr>
            <a:cxnSpLocks/>
          </p:cNvCxnSpPr>
          <p:nvPr/>
        </p:nvCxnSpPr>
        <p:spPr>
          <a:xfrm>
            <a:off x="496474" y="2129578"/>
            <a:ext cx="896897" cy="0"/>
          </a:xfrm>
          <a:prstGeom prst="straightConnector1">
            <a:avLst/>
          </a:prstGeom>
          <a:noFill/>
          <a:ln w="25400" cap="flat" cmpd="sng">
            <a:solidFill>
              <a:srgbClr val="D71F5C"/>
            </a:solidFill>
            <a:prstDash val="solid"/>
            <a:miter lim="800000"/>
            <a:headEnd type="none" w="sm" len="sm"/>
            <a:tailEnd type="none" w="sm" len="sm"/>
          </a:ln>
        </p:spPr>
      </p:cxnSp>
    </p:spTree>
    <p:extLst>
      <p:ext uri="{BB962C8B-B14F-4D97-AF65-F5344CB8AC3E}">
        <p14:creationId xmlns:p14="http://schemas.microsoft.com/office/powerpoint/2010/main" val="22497184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D35BCA-B823-824E-90DD-655B81C45D45}"/>
              </a:ext>
            </a:extLst>
          </p:cNvPr>
          <p:cNvSpPr>
            <a:spLocks noGrp="1"/>
          </p:cNvSpPr>
          <p:nvPr>
            <p:ph type="body" sz="quarter" idx="10"/>
          </p:nvPr>
        </p:nvSpPr>
        <p:spPr/>
        <p:txBody>
          <a:bodyPr/>
          <a:lstStyle/>
          <a:p>
            <a:r>
              <a:rPr lang="en-GB" dirty="0"/>
              <a:t>Car Hire</a:t>
            </a:r>
          </a:p>
        </p:txBody>
      </p:sp>
      <p:sp>
        <p:nvSpPr>
          <p:cNvPr id="3" name="Text Placeholder 2">
            <a:extLst>
              <a:ext uri="{FF2B5EF4-FFF2-40B4-BE49-F238E27FC236}">
                <a16:creationId xmlns:a16="http://schemas.microsoft.com/office/drawing/2014/main" id="{023B206D-3F46-FB45-8960-1998CB013C6E}"/>
              </a:ext>
            </a:extLst>
          </p:cNvPr>
          <p:cNvSpPr>
            <a:spLocks noGrp="1"/>
          </p:cNvSpPr>
          <p:nvPr>
            <p:ph type="body" sz="quarter" idx="11"/>
          </p:nvPr>
        </p:nvSpPr>
        <p:spPr/>
        <p:txBody>
          <a:bodyPr/>
          <a:lstStyle/>
          <a:p>
            <a:r>
              <a:rPr lang="en-GB" dirty="0"/>
              <a:t>Add-ons</a:t>
            </a:r>
          </a:p>
        </p:txBody>
      </p:sp>
    </p:spTree>
    <p:extLst>
      <p:ext uri="{BB962C8B-B14F-4D97-AF65-F5344CB8AC3E}">
        <p14:creationId xmlns:p14="http://schemas.microsoft.com/office/powerpoint/2010/main" val="19826569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5562E9-6BDC-44C4-B8ED-7DE5152A512D}"/>
              </a:ext>
            </a:extLst>
          </p:cNvPr>
          <p:cNvSpPr>
            <a:spLocks noGrp="1"/>
          </p:cNvSpPr>
          <p:nvPr>
            <p:ph type="body" sz="quarter" idx="10"/>
          </p:nvPr>
        </p:nvSpPr>
        <p:spPr>
          <a:prstGeom prst="rect">
            <a:avLst/>
          </a:prstGeom>
        </p:spPr>
        <p:txBody>
          <a:bodyPr lIns="91440" tIns="45720" rIns="91440" bIns="45720" anchor="ctr"/>
          <a:lstStyle/>
          <a:p>
            <a:r>
              <a:rPr lang="en-GB" dirty="0">
                <a:latin typeface="Tw Cen MT"/>
                <a:cs typeface="Calibri"/>
              </a:rPr>
              <a:t>Car Hire</a:t>
            </a:r>
            <a:endParaRPr lang="en-GB" dirty="0"/>
          </a:p>
        </p:txBody>
      </p:sp>
      <p:sp>
        <p:nvSpPr>
          <p:cNvPr id="8" name="Text Placeholder 2">
            <a:extLst>
              <a:ext uri="{FF2B5EF4-FFF2-40B4-BE49-F238E27FC236}">
                <a16:creationId xmlns:a16="http://schemas.microsoft.com/office/drawing/2014/main" id="{D0DD84D6-AF5B-F244-80B2-8A07C64A8B09}"/>
              </a:ext>
            </a:extLst>
          </p:cNvPr>
          <p:cNvSpPr txBox="1">
            <a:spLocks/>
          </p:cNvSpPr>
          <p:nvPr/>
        </p:nvSpPr>
        <p:spPr>
          <a:xfrm>
            <a:off x="661787" y="1884144"/>
            <a:ext cx="5434213" cy="144780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GB" sz="1800" b="1" dirty="0">
                <a:solidFill>
                  <a:srgbClr val="D7205C"/>
                </a:solidFill>
                <a:latin typeface="TW Cen MT"/>
                <a:ea typeface="Microsoft JhengHei UI"/>
              </a:rPr>
              <a:t>Call Centre Objections:</a:t>
            </a:r>
          </a:p>
          <a:p>
            <a:pPr marL="285750" indent="-285750">
              <a:buClr>
                <a:srgbClr val="D7205C"/>
              </a:buClr>
            </a:pPr>
            <a:r>
              <a:rPr lang="en-GB" sz="1800" dirty="0">
                <a:latin typeface="TW Cen MT"/>
              </a:rPr>
              <a:t>Confusion with courtesy car.</a:t>
            </a:r>
          </a:p>
          <a:p>
            <a:pPr marL="285750" indent="-285750">
              <a:buClr>
                <a:srgbClr val="D7205C"/>
              </a:buClr>
            </a:pPr>
            <a:r>
              <a:rPr lang="en-GB" sz="1800" dirty="0">
                <a:latin typeface="TW Cen MT"/>
              </a:rPr>
              <a:t>Customers think about claims for an accident where car is not written off or stolen. </a:t>
            </a:r>
          </a:p>
          <a:p>
            <a:pPr marL="285750" indent="-285750">
              <a:buClr>
                <a:srgbClr val="D7205C"/>
              </a:buClr>
            </a:pPr>
            <a:endParaRPr lang="en-GB" sz="1800" dirty="0">
              <a:latin typeface="TW Cen MT"/>
            </a:endParaRPr>
          </a:p>
          <a:p>
            <a:pPr marL="285750" indent="-285750">
              <a:buClr>
                <a:srgbClr val="D7205C"/>
              </a:buClr>
            </a:pPr>
            <a:endParaRPr lang="en-GB" sz="1800" dirty="0">
              <a:latin typeface="TW Cen MT"/>
            </a:endParaRPr>
          </a:p>
          <a:p>
            <a:pPr marL="285750" indent="-285750">
              <a:buClr>
                <a:srgbClr val="D7205C"/>
              </a:buClr>
            </a:pPr>
            <a:endParaRPr lang="en-GB" sz="1800" dirty="0">
              <a:latin typeface="TW Cen MT"/>
            </a:endParaRPr>
          </a:p>
          <a:p>
            <a:pPr marL="285750" indent="-285750">
              <a:buClr>
                <a:srgbClr val="D7205C"/>
              </a:buClr>
            </a:pPr>
            <a:endParaRPr lang="en-GB" sz="1800" dirty="0">
              <a:latin typeface="TW Cen MT"/>
            </a:endParaRPr>
          </a:p>
          <a:p>
            <a:pPr marL="0" indent="0">
              <a:buNone/>
            </a:pPr>
            <a:endParaRPr lang="en-GB" sz="1600" dirty="0">
              <a:latin typeface="TW Cen MT"/>
            </a:endParaRPr>
          </a:p>
          <a:p>
            <a:endParaRPr lang="en-GB" sz="1600" dirty="0">
              <a:latin typeface="TW Cen MT"/>
            </a:endParaRPr>
          </a:p>
          <a:p>
            <a:pPr marL="285750" indent="-285750"/>
            <a:endParaRPr lang="en-GB" sz="1600" dirty="0">
              <a:latin typeface="TW Cen MT"/>
            </a:endParaRPr>
          </a:p>
          <a:p>
            <a:pPr marL="285750" indent="-285750"/>
            <a:endParaRPr lang="en-GB" sz="1600" dirty="0">
              <a:latin typeface="TW Cen MT"/>
            </a:endParaRPr>
          </a:p>
          <a:p>
            <a:pPr marL="0" indent="0">
              <a:buNone/>
            </a:pPr>
            <a:endParaRPr lang="en-GB" sz="1600" dirty="0">
              <a:latin typeface="TW Cen MT"/>
            </a:endParaRPr>
          </a:p>
        </p:txBody>
      </p:sp>
      <p:sp>
        <p:nvSpPr>
          <p:cNvPr id="9" name="Text Placeholder 2">
            <a:extLst>
              <a:ext uri="{FF2B5EF4-FFF2-40B4-BE49-F238E27FC236}">
                <a16:creationId xmlns:a16="http://schemas.microsoft.com/office/drawing/2014/main" id="{EFB1B8AD-9C5F-A642-81B2-5ACE2875455C}"/>
              </a:ext>
            </a:extLst>
          </p:cNvPr>
          <p:cNvSpPr txBox="1">
            <a:spLocks/>
          </p:cNvSpPr>
          <p:nvPr/>
        </p:nvSpPr>
        <p:spPr>
          <a:xfrm>
            <a:off x="661787" y="3785833"/>
            <a:ext cx="5434213" cy="211934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GB" sz="1800" b="1" dirty="0">
                <a:solidFill>
                  <a:srgbClr val="D7205C"/>
                </a:solidFill>
                <a:latin typeface="TW Cen MT"/>
                <a:ea typeface="Microsoft JhengHei UI"/>
              </a:rPr>
              <a:t>Heuristic Evaluation:</a:t>
            </a:r>
          </a:p>
          <a:p>
            <a:pPr marL="285750" indent="-285750">
              <a:buClr>
                <a:srgbClr val="D7205C"/>
              </a:buClr>
            </a:pPr>
            <a:r>
              <a:rPr lang="en-GB" sz="1800" dirty="0">
                <a:latin typeface="TW Cen MT"/>
                <a:ea typeface="Microsoft JhengHei UI"/>
              </a:rPr>
              <a:t>Displaying the RAC logo on Breakdown increased the take up rate. </a:t>
            </a:r>
          </a:p>
          <a:p>
            <a:pPr marL="285750" indent="-285750">
              <a:buClr>
                <a:srgbClr val="D7205C"/>
              </a:buClr>
            </a:pPr>
            <a:r>
              <a:rPr lang="en-GB" sz="1800" dirty="0">
                <a:latin typeface="TW Cen MT"/>
                <a:ea typeface="Microsoft JhengHei UI"/>
              </a:rPr>
              <a:t>The copy immediately after the headline reinforces the perception that a courtesy car will be on offer. Users may not read the second part of the sentence. Could reversing the order of the copy influence take up? </a:t>
            </a:r>
          </a:p>
          <a:p>
            <a:pPr marL="285750" indent="-285750">
              <a:buClr>
                <a:srgbClr val="D7205C"/>
              </a:buClr>
            </a:pPr>
            <a:endParaRPr lang="en-GB" sz="1800" dirty="0">
              <a:latin typeface="TW Cen MT"/>
              <a:ea typeface="Microsoft JhengHei UI"/>
            </a:endParaRPr>
          </a:p>
          <a:p>
            <a:pPr marL="285750" indent="-285750">
              <a:buClr>
                <a:srgbClr val="D7205C"/>
              </a:buClr>
            </a:pPr>
            <a:endParaRPr lang="en-GB" sz="1800" dirty="0">
              <a:solidFill>
                <a:schemeClr val="bg2">
                  <a:lumMod val="50000"/>
                </a:schemeClr>
              </a:solidFill>
              <a:latin typeface="TW Cen MT"/>
              <a:ea typeface="Microsoft JhengHei UI"/>
            </a:endParaRPr>
          </a:p>
        </p:txBody>
      </p:sp>
      <p:pic>
        <p:nvPicPr>
          <p:cNvPr id="10" name="Picture 9" descr="Diagram, text&#10;&#10;Description automatically generated">
            <a:extLst>
              <a:ext uri="{FF2B5EF4-FFF2-40B4-BE49-F238E27FC236}">
                <a16:creationId xmlns:a16="http://schemas.microsoft.com/office/drawing/2014/main" id="{C99232B1-9BFE-4540-A454-BDF42D120F77}"/>
              </a:ext>
            </a:extLst>
          </p:cNvPr>
          <p:cNvPicPr>
            <a:picLocks noChangeAspect="1"/>
          </p:cNvPicPr>
          <p:nvPr/>
        </p:nvPicPr>
        <p:blipFill>
          <a:blip r:embed="rId3"/>
          <a:stretch>
            <a:fillRect/>
          </a:stretch>
        </p:blipFill>
        <p:spPr>
          <a:xfrm>
            <a:off x="6709501" y="1304726"/>
            <a:ext cx="2283819" cy="4962213"/>
          </a:xfrm>
          <a:prstGeom prst="rect">
            <a:avLst/>
          </a:prstGeom>
          <a:effectLst>
            <a:outerShdw blurRad="355600" dist="50800" dir="5400000" algn="ctr" rotWithShape="0">
              <a:srgbClr val="000000">
                <a:alpha val="17000"/>
              </a:srgbClr>
            </a:outerShdw>
          </a:effectLst>
        </p:spPr>
      </p:pic>
      <p:pic>
        <p:nvPicPr>
          <p:cNvPr id="11" name="Picture 10" descr="Graphical user interface, text, application&#10;&#10;Description automatically generated">
            <a:extLst>
              <a:ext uri="{FF2B5EF4-FFF2-40B4-BE49-F238E27FC236}">
                <a16:creationId xmlns:a16="http://schemas.microsoft.com/office/drawing/2014/main" id="{77580B46-3931-EE43-956A-E53AB4574292}"/>
              </a:ext>
            </a:extLst>
          </p:cNvPr>
          <p:cNvPicPr>
            <a:picLocks noChangeAspect="1"/>
          </p:cNvPicPr>
          <p:nvPr/>
        </p:nvPicPr>
        <p:blipFill>
          <a:blip r:embed="rId4"/>
          <a:stretch>
            <a:fillRect/>
          </a:stretch>
        </p:blipFill>
        <p:spPr>
          <a:xfrm>
            <a:off x="9287796" y="1326849"/>
            <a:ext cx="2283819" cy="4970076"/>
          </a:xfrm>
          <a:prstGeom prst="rect">
            <a:avLst/>
          </a:prstGeom>
          <a:effectLst>
            <a:outerShdw blurRad="355600" dist="50800" dir="5400000" algn="ctr" rotWithShape="0">
              <a:srgbClr val="000000">
                <a:alpha val="17000"/>
              </a:srgbClr>
            </a:outerShdw>
          </a:effectLst>
        </p:spPr>
      </p:pic>
    </p:spTree>
    <p:extLst>
      <p:ext uri="{BB962C8B-B14F-4D97-AF65-F5344CB8AC3E}">
        <p14:creationId xmlns:p14="http://schemas.microsoft.com/office/powerpoint/2010/main" val="19632921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97C45E9-B6B4-1A41-843F-2B0C0A9D7D97}"/>
              </a:ext>
            </a:extLst>
          </p:cNvPr>
          <p:cNvSpPr/>
          <p:nvPr/>
        </p:nvSpPr>
        <p:spPr>
          <a:xfrm>
            <a:off x="0" y="-6806"/>
            <a:ext cx="12192000" cy="1011517"/>
          </a:xfrm>
          <a:prstGeom prst="rect">
            <a:avLst/>
          </a:prstGeom>
          <a:solidFill>
            <a:srgbClr val="B5C7D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A0281BB-E58D-5343-8700-7F4C3340AC3F}"/>
              </a:ext>
            </a:extLst>
          </p:cNvPr>
          <p:cNvSpPr txBox="1">
            <a:spLocks/>
          </p:cNvSpPr>
          <p:nvPr/>
        </p:nvSpPr>
        <p:spPr>
          <a:xfrm>
            <a:off x="1005095" y="3737028"/>
            <a:ext cx="4332218" cy="248134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Clr>
                <a:srgbClr val="04AD78"/>
              </a:buClr>
              <a:buFont typeface="Wingdings" pitchFamily="2" charset="2"/>
              <a:buChar char="§"/>
            </a:pPr>
            <a:endParaRPr lang="en-GB" sz="2200" dirty="0">
              <a:latin typeface="Europa Light" panose="02000000000000000000" pitchFamily="2" charset="77"/>
            </a:endParaRPr>
          </a:p>
        </p:txBody>
      </p:sp>
      <p:sp>
        <p:nvSpPr>
          <p:cNvPr id="13" name="TextBox 12">
            <a:extLst>
              <a:ext uri="{FF2B5EF4-FFF2-40B4-BE49-F238E27FC236}">
                <a16:creationId xmlns:a16="http://schemas.microsoft.com/office/drawing/2014/main" id="{4C0D51E2-02A2-ED4B-9B94-9CD6DDBF5D7D}"/>
              </a:ext>
            </a:extLst>
          </p:cNvPr>
          <p:cNvSpPr txBox="1"/>
          <p:nvPr/>
        </p:nvSpPr>
        <p:spPr>
          <a:xfrm>
            <a:off x="1180460" y="341468"/>
            <a:ext cx="4337592" cy="338554"/>
          </a:xfrm>
          <a:prstGeom prst="rect">
            <a:avLst/>
          </a:prstGeom>
          <a:noFill/>
        </p:spPr>
        <p:txBody>
          <a:bodyPr wrap="square" rtlCol="0">
            <a:spAutoFit/>
          </a:bodyPr>
          <a:lstStyle/>
          <a:p>
            <a:r>
              <a:rPr lang="en-US" sz="1600" b="1" dirty="0">
                <a:solidFill>
                  <a:srgbClr val="D71F5C"/>
                </a:solidFill>
                <a:latin typeface="Avenir Black" panose="02000503020000020003" pitchFamily="2" charset="0"/>
              </a:rPr>
              <a:t>User testing insights</a:t>
            </a:r>
            <a:endParaRPr lang="en-US" sz="2400" b="1" dirty="0">
              <a:solidFill>
                <a:srgbClr val="D71F5C"/>
              </a:solidFill>
              <a:latin typeface="Avenir Black" panose="02000503020000020003" pitchFamily="2" charset="0"/>
            </a:endParaRPr>
          </a:p>
        </p:txBody>
      </p:sp>
      <p:pic>
        <p:nvPicPr>
          <p:cNvPr id="18" name="Picture 17">
            <a:extLst>
              <a:ext uri="{FF2B5EF4-FFF2-40B4-BE49-F238E27FC236}">
                <a16:creationId xmlns:a16="http://schemas.microsoft.com/office/drawing/2014/main" id="{D4733422-7C4C-6845-A6D2-1CCB18081868}"/>
              </a:ext>
            </a:extLst>
          </p:cNvPr>
          <p:cNvPicPr>
            <a:picLocks noChangeAspect="1"/>
          </p:cNvPicPr>
          <p:nvPr/>
        </p:nvPicPr>
        <p:blipFill>
          <a:blip r:embed="rId3"/>
          <a:stretch>
            <a:fillRect/>
          </a:stretch>
        </p:blipFill>
        <p:spPr>
          <a:xfrm>
            <a:off x="269728" y="195439"/>
            <a:ext cx="560610" cy="560610"/>
          </a:xfrm>
          <a:prstGeom prst="rect">
            <a:avLst/>
          </a:prstGeom>
        </p:spPr>
      </p:pic>
      <p:cxnSp>
        <p:nvCxnSpPr>
          <p:cNvPr id="19" name="Straight Connector 18">
            <a:extLst>
              <a:ext uri="{FF2B5EF4-FFF2-40B4-BE49-F238E27FC236}">
                <a16:creationId xmlns:a16="http://schemas.microsoft.com/office/drawing/2014/main" id="{4E224F7C-349E-4C45-AE7E-0302FE90BE48}"/>
              </a:ext>
            </a:extLst>
          </p:cNvPr>
          <p:cNvCxnSpPr>
            <a:cxnSpLocks/>
          </p:cNvCxnSpPr>
          <p:nvPr/>
        </p:nvCxnSpPr>
        <p:spPr>
          <a:xfrm>
            <a:off x="1054193" y="195438"/>
            <a:ext cx="0" cy="560610"/>
          </a:xfrm>
          <a:prstGeom prst="line">
            <a:avLst/>
          </a:prstGeom>
          <a:ln w="12700">
            <a:solidFill>
              <a:srgbClr val="D71F5C"/>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FBF6A41-739C-D94E-859C-905F2F3A8E29}"/>
              </a:ext>
            </a:extLst>
          </p:cNvPr>
          <p:cNvSpPr/>
          <p:nvPr/>
        </p:nvSpPr>
        <p:spPr>
          <a:xfrm>
            <a:off x="489405" y="1139688"/>
            <a:ext cx="1156086" cy="338554"/>
          </a:xfrm>
          <a:prstGeom prst="rect">
            <a:avLst/>
          </a:prstGeom>
        </p:spPr>
        <p:txBody>
          <a:bodyPr wrap="none">
            <a:spAutoFit/>
          </a:bodyPr>
          <a:lstStyle/>
          <a:p>
            <a:pPr>
              <a:buClr>
                <a:srgbClr val="D71F5C"/>
              </a:buClr>
            </a:pPr>
            <a:r>
              <a:rPr lang="en-GB" sz="1600" b="1" dirty="0">
                <a:solidFill>
                  <a:srgbClr val="D71F5C"/>
                </a:solidFill>
                <a:latin typeface="Avenir Heavy" panose="02000503020000020003" pitchFamily="2" charset="0"/>
              </a:rPr>
              <a:t>Pain point</a:t>
            </a:r>
          </a:p>
        </p:txBody>
      </p:sp>
      <p:sp>
        <p:nvSpPr>
          <p:cNvPr id="29" name="Text Placeholder 3">
            <a:extLst>
              <a:ext uri="{FF2B5EF4-FFF2-40B4-BE49-F238E27FC236}">
                <a16:creationId xmlns:a16="http://schemas.microsoft.com/office/drawing/2014/main" id="{D8ABA745-B0FC-A443-8506-D8AFF01E11AF}"/>
              </a:ext>
            </a:extLst>
          </p:cNvPr>
          <p:cNvSpPr txBox="1">
            <a:spLocks/>
          </p:cNvSpPr>
          <p:nvPr/>
        </p:nvSpPr>
        <p:spPr>
          <a:xfrm>
            <a:off x="460134" y="1654196"/>
            <a:ext cx="9683991" cy="137027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Clr>
                <a:srgbClr val="D71F5C"/>
              </a:buClr>
              <a:buFont typeface="Wingdings" pitchFamily="2" charset="2"/>
              <a:buChar char="§"/>
            </a:pPr>
            <a:r>
              <a:rPr lang="en-GB" sz="1400" b="1" dirty="0">
                <a:solidFill>
                  <a:srgbClr val="D71F5C"/>
                </a:solidFill>
                <a:latin typeface="Avenir Heavy" panose="02000503020000020003" pitchFamily="2" charset="0"/>
              </a:rPr>
              <a:t>2d. </a:t>
            </a:r>
            <a:r>
              <a:rPr lang="en-GB" sz="1400" b="1" dirty="0">
                <a:solidFill>
                  <a:srgbClr val="000000"/>
                </a:solidFill>
                <a:latin typeface="Avenir Heavy" panose="02000503020000020003" pitchFamily="2" charset="0"/>
              </a:rPr>
              <a:t>The difference between Courtesy Car and Hire Car was unclear for approx. 11</a:t>
            </a:r>
            <a:r>
              <a:rPr lang="en-GB" sz="1000" b="1" dirty="0">
                <a:solidFill>
                  <a:srgbClr val="000000"/>
                </a:solidFill>
                <a:latin typeface="Avenir Heavy" panose="02000503020000020003" pitchFamily="2" charset="0"/>
              </a:rPr>
              <a:t>/12</a:t>
            </a:r>
            <a:r>
              <a:rPr lang="en-GB" sz="1400" b="1" dirty="0">
                <a:solidFill>
                  <a:srgbClr val="000000"/>
                </a:solidFill>
                <a:latin typeface="Avenir Heavy" panose="02000503020000020003" pitchFamily="2" charset="0"/>
              </a:rPr>
              <a:t> participants. </a:t>
            </a:r>
            <a:r>
              <a:rPr lang="en-GB" sz="1400" dirty="0">
                <a:solidFill>
                  <a:srgbClr val="555656"/>
                </a:solidFill>
                <a:latin typeface="Avenir Roman" panose="02000503020000020003" pitchFamily="2" charset="0"/>
              </a:rPr>
              <a:t>People believed these two concepts were the same, and consequently were disappointed as this was advertised as part of the policy for free. It was not until further inspection that two participants understood the difference, while the rest were still unsure. </a:t>
            </a:r>
            <a:br>
              <a:rPr lang="en-GB" sz="1400" dirty="0">
                <a:solidFill>
                  <a:srgbClr val="555656"/>
                </a:solidFill>
                <a:latin typeface="Avenir Roman" panose="02000503020000020003" pitchFamily="2" charset="0"/>
              </a:rPr>
            </a:br>
            <a:br>
              <a:rPr lang="en-GB" sz="400" dirty="0">
                <a:solidFill>
                  <a:srgbClr val="555656"/>
                </a:solidFill>
                <a:latin typeface="Avenir Roman" panose="02000503020000020003" pitchFamily="2" charset="0"/>
              </a:rPr>
            </a:br>
            <a:r>
              <a:rPr lang="en-GB" sz="1400" dirty="0">
                <a:solidFill>
                  <a:srgbClr val="555656"/>
                </a:solidFill>
                <a:latin typeface="Avenir Roman" panose="02000503020000020003" pitchFamily="2" charset="0"/>
              </a:rPr>
              <a:t>Points of confusion like this are small, but enough to make esure appear untrustworthy or put off </a:t>
            </a:r>
            <a:r>
              <a:rPr lang="en-GB" sz="1400" i="1" dirty="0">
                <a:solidFill>
                  <a:srgbClr val="555656"/>
                </a:solidFill>
                <a:latin typeface="Avenir Roman" panose="02000503020000020003" pitchFamily="2" charset="0"/>
              </a:rPr>
              <a:t>Researchers</a:t>
            </a:r>
            <a:r>
              <a:rPr lang="en-GB" sz="1400" dirty="0">
                <a:solidFill>
                  <a:srgbClr val="555656"/>
                </a:solidFill>
                <a:latin typeface="Avenir Roman" panose="02000503020000020003" pitchFamily="2" charset="0"/>
              </a:rPr>
              <a:t> who would opt for a policy with everything included.</a:t>
            </a:r>
          </a:p>
          <a:p>
            <a:pPr marL="0" indent="0">
              <a:lnSpc>
                <a:spcPct val="100000"/>
              </a:lnSpc>
              <a:buClr>
                <a:srgbClr val="D71F5C"/>
              </a:buClr>
              <a:buNone/>
            </a:pPr>
            <a:endParaRPr lang="en-GB" sz="1400" dirty="0">
              <a:solidFill>
                <a:srgbClr val="555656"/>
              </a:solidFill>
              <a:latin typeface="Avenir Book" panose="02000503020000020003" pitchFamily="2" charset="0"/>
            </a:endParaRPr>
          </a:p>
        </p:txBody>
      </p:sp>
      <p:sp>
        <p:nvSpPr>
          <p:cNvPr id="34" name="Rectangle 33">
            <a:extLst>
              <a:ext uri="{FF2B5EF4-FFF2-40B4-BE49-F238E27FC236}">
                <a16:creationId xmlns:a16="http://schemas.microsoft.com/office/drawing/2014/main" id="{8D3E1725-099D-9A4D-857F-8D1ADA3D29CA}"/>
              </a:ext>
            </a:extLst>
          </p:cNvPr>
          <p:cNvSpPr/>
          <p:nvPr/>
        </p:nvSpPr>
        <p:spPr>
          <a:xfrm>
            <a:off x="10643026" y="1140974"/>
            <a:ext cx="960519" cy="338554"/>
          </a:xfrm>
          <a:prstGeom prst="rect">
            <a:avLst/>
          </a:prstGeom>
        </p:spPr>
        <p:txBody>
          <a:bodyPr wrap="none">
            <a:spAutoFit/>
          </a:bodyPr>
          <a:lstStyle/>
          <a:p>
            <a:pPr algn="ctr">
              <a:buClr>
                <a:srgbClr val="D71F5C"/>
              </a:buClr>
            </a:pPr>
            <a:r>
              <a:rPr lang="en-GB" sz="1600" b="1" dirty="0">
                <a:solidFill>
                  <a:srgbClr val="D71F5C"/>
                </a:solidFill>
                <a:latin typeface="Avenir Heavy" panose="02000503020000020003" pitchFamily="2" charset="0"/>
              </a:rPr>
              <a:t>Severity</a:t>
            </a:r>
          </a:p>
        </p:txBody>
      </p:sp>
      <p:grpSp>
        <p:nvGrpSpPr>
          <p:cNvPr id="53" name="Group 52">
            <a:extLst>
              <a:ext uri="{FF2B5EF4-FFF2-40B4-BE49-F238E27FC236}">
                <a16:creationId xmlns:a16="http://schemas.microsoft.com/office/drawing/2014/main" id="{4AEBDD8A-10DA-8146-A327-04954E817918}"/>
              </a:ext>
            </a:extLst>
          </p:cNvPr>
          <p:cNvGrpSpPr/>
          <p:nvPr/>
        </p:nvGrpSpPr>
        <p:grpSpPr>
          <a:xfrm>
            <a:off x="10610435" y="1696619"/>
            <a:ext cx="1025699" cy="317280"/>
            <a:chOff x="10580148" y="2206527"/>
            <a:chExt cx="1025699" cy="317280"/>
          </a:xfrm>
        </p:grpSpPr>
        <p:sp>
          <p:nvSpPr>
            <p:cNvPr id="54" name="Rounded Rectangle 53">
              <a:extLst>
                <a:ext uri="{FF2B5EF4-FFF2-40B4-BE49-F238E27FC236}">
                  <a16:creationId xmlns:a16="http://schemas.microsoft.com/office/drawing/2014/main" id="{A9082333-33F7-E34C-B6FF-2330BAF4A721}"/>
                </a:ext>
              </a:extLst>
            </p:cNvPr>
            <p:cNvSpPr/>
            <p:nvPr/>
          </p:nvSpPr>
          <p:spPr>
            <a:xfrm>
              <a:off x="10622056" y="2206527"/>
              <a:ext cx="941587" cy="283416"/>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 Placeholder 3">
              <a:extLst>
                <a:ext uri="{FF2B5EF4-FFF2-40B4-BE49-F238E27FC236}">
                  <a16:creationId xmlns:a16="http://schemas.microsoft.com/office/drawing/2014/main" id="{E17CAA5B-6358-D444-9A3C-7CA7F4E3BDDE}"/>
                </a:ext>
              </a:extLst>
            </p:cNvPr>
            <p:cNvSpPr txBox="1">
              <a:spLocks/>
            </p:cNvSpPr>
            <p:nvPr/>
          </p:nvSpPr>
          <p:spPr>
            <a:xfrm>
              <a:off x="10580148" y="2223628"/>
              <a:ext cx="1025699" cy="3001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Clr>
                  <a:srgbClr val="D71F5C"/>
                </a:buClr>
                <a:buNone/>
              </a:pPr>
              <a:r>
                <a:rPr lang="en-GB" sz="1200" b="1" dirty="0">
                  <a:solidFill>
                    <a:srgbClr val="FF0000"/>
                  </a:solidFill>
                  <a:latin typeface="Avenir Heavy" panose="02000503020000020003" pitchFamily="2" charset="0"/>
                </a:rPr>
                <a:t>SEVERE</a:t>
              </a:r>
              <a:endParaRPr lang="en-GB" sz="1200" dirty="0">
                <a:solidFill>
                  <a:srgbClr val="FF0000"/>
                </a:solidFill>
                <a:latin typeface="Avenir Book" panose="02000503020000020003" pitchFamily="2" charset="0"/>
              </a:endParaRPr>
            </a:p>
          </p:txBody>
        </p:sp>
      </p:grpSp>
    </p:spTree>
    <p:extLst>
      <p:ext uri="{BB962C8B-B14F-4D97-AF65-F5344CB8AC3E}">
        <p14:creationId xmlns:p14="http://schemas.microsoft.com/office/powerpoint/2010/main" val="3984230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dirty="0">
                <a:latin typeface="Tw Cen MT"/>
                <a:cs typeface="Calibri"/>
              </a:rPr>
              <a:t>Car Hire: Conversion Rate by </a:t>
            </a:r>
            <a:r>
              <a:rPr lang="en-GB" dirty="0" err="1">
                <a:latin typeface="Tw Cen MT"/>
                <a:cs typeface="Calibri"/>
              </a:rPr>
              <a:t>Lifestage</a:t>
            </a:r>
            <a:r>
              <a:rPr lang="en-GB" dirty="0">
                <a:latin typeface="Tw Cen MT"/>
                <a:cs typeface="Calibri"/>
              </a:rPr>
              <a:t> Segment</a:t>
            </a:r>
            <a:endParaRPr lang="en-GB" dirty="0"/>
          </a:p>
        </p:txBody>
      </p:sp>
      <p:sp>
        <p:nvSpPr>
          <p:cNvPr id="9" name="TextBox 8">
            <a:extLst>
              <a:ext uri="{FF2B5EF4-FFF2-40B4-BE49-F238E27FC236}">
                <a16:creationId xmlns:a16="http://schemas.microsoft.com/office/drawing/2014/main" id="{67542532-A27D-401B-A542-09275098EBE4}"/>
              </a:ext>
            </a:extLst>
          </p:cNvPr>
          <p:cNvSpPr txBox="1"/>
          <p:nvPr/>
        </p:nvSpPr>
        <p:spPr>
          <a:xfrm>
            <a:off x="445623" y="1538124"/>
            <a:ext cx="11202193" cy="338554"/>
          </a:xfrm>
          <a:prstGeom prst="rect">
            <a:avLst/>
          </a:prstGeom>
          <a:noFill/>
        </p:spPr>
        <p:txBody>
          <a:bodyPr wrap="square" lIns="91440" tIns="45720" rIns="91440" bIns="45720" rtlCol="0" anchor="t">
            <a:spAutoFit/>
          </a:bodyPr>
          <a:lstStyle/>
          <a:p>
            <a:pPr algn="ctr"/>
            <a:r>
              <a:rPr lang="en-GB" sz="1600" b="1" dirty="0">
                <a:solidFill>
                  <a:srgbClr val="D7205C"/>
                </a:solidFill>
                <a:latin typeface="Tw Cen MT"/>
                <a:ea typeface="Microsoft JhengHei"/>
              </a:rPr>
              <a:t>Single car households </a:t>
            </a:r>
            <a:r>
              <a:rPr lang="en-GB" sz="1600" b="1" dirty="0">
                <a:solidFill>
                  <a:schemeClr val="bg2">
                    <a:lumMod val="25000"/>
                  </a:schemeClr>
                </a:solidFill>
                <a:latin typeface="Tw Cen MT"/>
                <a:ea typeface="Microsoft JhengHei"/>
              </a:rPr>
              <a:t>are significantly more likely to add car hire cover.</a:t>
            </a:r>
          </a:p>
        </p:txBody>
      </p:sp>
      <p:pic>
        <p:nvPicPr>
          <p:cNvPr id="4" name="Picture 4" descr="Chart, bar chart&#10;&#10;Description automatically generated">
            <a:extLst>
              <a:ext uri="{FF2B5EF4-FFF2-40B4-BE49-F238E27FC236}">
                <a16:creationId xmlns:a16="http://schemas.microsoft.com/office/drawing/2014/main" id="{8BCB9023-3737-4965-9D4D-BBDD30EF0A1D}"/>
              </a:ext>
            </a:extLst>
          </p:cNvPr>
          <p:cNvPicPr>
            <a:picLocks noChangeAspect="1"/>
          </p:cNvPicPr>
          <p:nvPr/>
        </p:nvPicPr>
        <p:blipFill rotWithShape="1">
          <a:blip r:embed="rId3"/>
          <a:srcRect t="9497"/>
          <a:stretch/>
        </p:blipFill>
        <p:spPr>
          <a:xfrm>
            <a:off x="1101378" y="1976286"/>
            <a:ext cx="9989244" cy="4470634"/>
          </a:xfrm>
          <a:prstGeom prst="rect">
            <a:avLst/>
          </a:prstGeom>
        </p:spPr>
      </p:pic>
      <p:sp>
        <p:nvSpPr>
          <p:cNvPr id="7" name="TextBox 6">
            <a:extLst>
              <a:ext uri="{FF2B5EF4-FFF2-40B4-BE49-F238E27FC236}">
                <a16:creationId xmlns:a16="http://schemas.microsoft.com/office/drawing/2014/main" id="{6552F69D-D0FB-1F4F-99A5-AB7E5BF9E09C}"/>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Adobe Analytics, 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March to 31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May 2021</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Tree>
    <p:extLst>
      <p:ext uri="{BB962C8B-B14F-4D97-AF65-F5344CB8AC3E}">
        <p14:creationId xmlns:p14="http://schemas.microsoft.com/office/powerpoint/2010/main" val="3396142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CB89C8-FE61-124E-AD88-26BFA13AECD0}"/>
              </a:ext>
            </a:extLst>
          </p:cNvPr>
          <p:cNvSpPr>
            <a:spLocks noGrp="1"/>
          </p:cNvSpPr>
          <p:nvPr>
            <p:ph type="body" sz="quarter" idx="10"/>
          </p:nvPr>
        </p:nvSpPr>
        <p:spPr/>
        <p:txBody>
          <a:bodyPr/>
          <a:lstStyle/>
          <a:p>
            <a:r>
              <a:rPr lang="en-GB" dirty="0"/>
              <a:t>Car Hire</a:t>
            </a:r>
          </a:p>
        </p:txBody>
      </p:sp>
      <p:sp>
        <p:nvSpPr>
          <p:cNvPr id="6" name="Google Shape;61;p3">
            <a:extLst>
              <a:ext uri="{FF2B5EF4-FFF2-40B4-BE49-F238E27FC236}">
                <a16:creationId xmlns:a16="http://schemas.microsoft.com/office/drawing/2014/main" id="{A3AB33E2-70B7-7147-A532-D81776A2A82B}"/>
              </a:ext>
            </a:extLst>
          </p:cNvPr>
          <p:cNvSpPr txBox="1"/>
          <p:nvPr/>
        </p:nvSpPr>
        <p:spPr>
          <a:xfrm>
            <a:off x="735135" y="2626256"/>
            <a:ext cx="9868482" cy="4026317"/>
          </a:xfrm>
          <a:prstGeom prst="rect">
            <a:avLst/>
          </a:prstGeom>
          <a:noFill/>
          <a:ln>
            <a:noFill/>
          </a:ln>
        </p:spPr>
        <p:txBody>
          <a:bodyPr spcFirstLastPara="1" wrap="square" lIns="91425" tIns="45700" rIns="91425" bIns="45700" anchor="t" anchorCtr="0">
            <a:noAutofit/>
          </a:bodyPr>
          <a:lstStyle/>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Confusion with courtesy car.</a:t>
            </a:r>
          </a:p>
          <a:p>
            <a:pPr lvl="0">
              <a:buClr>
                <a:srgbClr val="D71F5C"/>
              </a:buClr>
              <a:buSzPts val="2600"/>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err="1">
                <a:solidFill>
                  <a:schemeClr val="bg2">
                    <a:lumMod val="25000"/>
                  </a:schemeClr>
                </a:solidFill>
                <a:latin typeface="Tw Cen MT" panose="020B0602020104020603" pitchFamily="34" charset="77"/>
                <a:ea typeface="Microsoft JhengHei UI" panose="020B0604030504040204" pitchFamily="34" charset="-120"/>
              </a:rPr>
              <a:t>Lifestage</a:t>
            </a:r>
            <a:r>
              <a:rPr lang="en-GB" sz="2000" dirty="0">
                <a:solidFill>
                  <a:schemeClr val="bg2">
                    <a:lumMod val="25000"/>
                  </a:schemeClr>
                </a:solidFill>
                <a:latin typeface="Tw Cen MT" panose="020B0602020104020603" pitchFamily="34" charset="77"/>
                <a:ea typeface="Microsoft JhengHei UI" panose="020B0604030504040204" pitchFamily="34" charset="-120"/>
              </a:rPr>
              <a:t> segment is a strong indicator of whether users will add car hire (e.g. single car households).</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Displaying the logo for Enterprise Rent-a-Car could build credibility and appeal.   </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p:txBody>
      </p:sp>
      <p:sp>
        <p:nvSpPr>
          <p:cNvPr id="7" name="Google Shape;63;p3">
            <a:extLst>
              <a:ext uri="{FF2B5EF4-FFF2-40B4-BE49-F238E27FC236}">
                <a16:creationId xmlns:a16="http://schemas.microsoft.com/office/drawing/2014/main" id="{79A40AA4-AFDF-454A-859A-1A89E220DD1B}"/>
              </a:ext>
            </a:extLst>
          </p:cNvPr>
          <p:cNvSpPr txBox="1"/>
          <p:nvPr/>
        </p:nvSpPr>
        <p:spPr>
          <a:xfrm>
            <a:off x="409388" y="1465526"/>
            <a:ext cx="5259988" cy="45125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en-GB" sz="3200" b="1" dirty="0">
                <a:solidFill>
                  <a:schemeClr val="dk1"/>
                </a:solidFill>
                <a:latin typeface="Tw Cen MT" panose="020B0602020104020603" pitchFamily="34" charset="77"/>
                <a:ea typeface="Twentieth Century"/>
                <a:cs typeface="Twentieth Century"/>
                <a:sym typeface="Twentieth Century"/>
              </a:rPr>
              <a:t>Summary</a:t>
            </a:r>
            <a:endParaRPr dirty="0">
              <a:latin typeface="Tw Cen MT" panose="020B0602020104020603" pitchFamily="34" charset="77"/>
            </a:endParaRPr>
          </a:p>
        </p:txBody>
      </p:sp>
      <p:cxnSp>
        <p:nvCxnSpPr>
          <p:cNvPr id="8" name="Google Shape;70;p3">
            <a:extLst>
              <a:ext uri="{FF2B5EF4-FFF2-40B4-BE49-F238E27FC236}">
                <a16:creationId xmlns:a16="http://schemas.microsoft.com/office/drawing/2014/main" id="{2E138968-9F30-6B47-A173-8ED2EB57F8D1}"/>
              </a:ext>
            </a:extLst>
          </p:cNvPr>
          <p:cNvCxnSpPr>
            <a:cxnSpLocks/>
          </p:cNvCxnSpPr>
          <p:nvPr/>
        </p:nvCxnSpPr>
        <p:spPr>
          <a:xfrm>
            <a:off x="496474" y="2129578"/>
            <a:ext cx="896897" cy="0"/>
          </a:xfrm>
          <a:prstGeom prst="straightConnector1">
            <a:avLst/>
          </a:prstGeom>
          <a:noFill/>
          <a:ln w="25400" cap="flat" cmpd="sng">
            <a:solidFill>
              <a:srgbClr val="D71F5C"/>
            </a:solidFill>
            <a:prstDash val="solid"/>
            <a:miter lim="800000"/>
            <a:headEnd type="none" w="sm" len="sm"/>
            <a:tailEnd type="none" w="sm" len="sm"/>
          </a:ln>
        </p:spPr>
      </p:cxnSp>
    </p:spTree>
    <p:extLst>
      <p:ext uri="{BB962C8B-B14F-4D97-AF65-F5344CB8AC3E}">
        <p14:creationId xmlns:p14="http://schemas.microsoft.com/office/powerpoint/2010/main" val="3141553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D2AD6A-5BDA-6741-9EA7-333641C7DAE5}"/>
              </a:ext>
            </a:extLst>
          </p:cNvPr>
          <p:cNvSpPr>
            <a:spLocks noGrp="1"/>
          </p:cNvSpPr>
          <p:nvPr>
            <p:ph type="body" sz="quarter" idx="10"/>
          </p:nvPr>
        </p:nvSpPr>
        <p:spPr/>
        <p:txBody>
          <a:bodyPr/>
          <a:lstStyle/>
          <a:p>
            <a:r>
              <a:rPr lang="en-GB" dirty="0"/>
              <a:t>Personal Injury Benefit</a:t>
            </a:r>
          </a:p>
        </p:txBody>
      </p:sp>
      <p:sp>
        <p:nvSpPr>
          <p:cNvPr id="3" name="Text Placeholder 2">
            <a:extLst>
              <a:ext uri="{FF2B5EF4-FFF2-40B4-BE49-F238E27FC236}">
                <a16:creationId xmlns:a16="http://schemas.microsoft.com/office/drawing/2014/main" id="{36B5B9A0-5C24-164D-8FE5-F095349E2F28}"/>
              </a:ext>
            </a:extLst>
          </p:cNvPr>
          <p:cNvSpPr>
            <a:spLocks noGrp="1"/>
          </p:cNvSpPr>
          <p:nvPr>
            <p:ph type="body" sz="quarter" idx="11"/>
          </p:nvPr>
        </p:nvSpPr>
        <p:spPr/>
        <p:txBody>
          <a:bodyPr/>
          <a:lstStyle/>
          <a:p>
            <a:r>
              <a:rPr lang="en-GB" dirty="0"/>
              <a:t>Add-ons</a:t>
            </a:r>
          </a:p>
        </p:txBody>
      </p:sp>
    </p:spTree>
    <p:extLst>
      <p:ext uri="{BB962C8B-B14F-4D97-AF65-F5344CB8AC3E}">
        <p14:creationId xmlns:p14="http://schemas.microsoft.com/office/powerpoint/2010/main" val="983086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10;&#10;Description automatically generated">
            <a:extLst>
              <a:ext uri="{FF2B5EF4-FFF2-40B4-BE49-F238E27FC236}">
                <a16:creationId xmlns:a16="http://schemas.microsoft.com/office/drawing/2014/main" id="{B0802F5C-9A4C-E34D-800D-7C239BA1E754}"/>
              </a:ext>
            </a:extLst>
          </p:cNvPr>
          <p:cNvPicPr>
            <a:picLocks noChangeAspect="1"/>
          </p:cNvPicPr>
          <p:nvPr/>
        </p:nvPicPr>
        <p:blipFill>
          <a:blip r:embed="rId2"/>
          <a:stretch>
            <a:fillRect/>
          </a:stretch>
        </p:blipFill>
        <p:spPr>
          <a:xfrm>
            <a:off x="6671333" y="1447627"/>
            <a:ext cx="2307158" cy="4967285"/>
          </a:xfrm>
          <a:prstGeom prst="rect">
            <a:avLst/>
          </a:prstGeom>
          <a:effectLst>
            <a:outerShdw blurRad="355600" dist="50800" dir="5400000" algn="ctr" rotWithShape="0">
              <a:srgbClr val="000000">
                <a:alpha val="17000"/>
              </a:srgbClr>
            </a:outerShdw>
          </a:effectLst>
        </p:spPr>
      </p:pic>
      <p:pic>
        <p:nvPicPr>
          <p:cNvPr id="12" name="Picture 11" descr="Graphical user interface, text, application&#10;&#10;Description automatically generated">
            <a:extLst>
              <a:ext uri="{FF2B5EF4-FFF2-40B4-BE49-F238E27FC236}">
                <a16:creationId xmlns:a16="http://schemas.microsoft.com/office/drawing/2014/main" id="{44E81793-DC77-D74F-AFC1-EA127EAD0F8B}"/>
              </a:ext>
            </a:extLst>
          </p:cNvPr>
          <p:cNvPicPr>
            <a:picLocks noChangeAspect="1"/>
          </p:cNvPicPr>
          <p:nvPr/>
        </p:nvPicPr>
        <p:blipFill>
          <a:blip r:embed="rId3"/>
          <a:stretch>
            <a:fillRect/>
          </a:stretch>
        </p:blipFill>
        <p:spPr>
          <a:xfrm>
            <a:off x="9370991" y="1444836"/>
            <a:ext cx="2303924" cy="4970076"/>
          </a:xfrm>
          <a:prstGeom prst="rect">
            <a:avLst/>
          </a:prstGeom>
          <a:effectLst>
            <a:outerShdw blurRad="355600" dist="50800" dir="5400000" algn="ctr" rotWithShape="0">
              <a:srgbClr val="000000">
                <a:alpha val="17000"/>
              </a:srgbClr>
            </a:outerShdw>
          </a:effectLst>
        </p:spPr>
      </p:pic>
      <p:sp>
        <p:nvSpPr>
          <p:cNvPr id="2" name="Text Placeholder 1">
            <a:extLst>
              <a:ext uri="{FF2B5EF4-FFF2-40B4-BE49-F238E27FC236}">
                <a16:creationId xmlns:a16="http://schemas.microsoft.com/office/drawing/2014/main" id="{2A5562E9-6BDC-44C4-B8ED-7DE5152A512D}"/>
              </a:ext>
            </a:extLst>
          </p:cNvPr>
          <p:cNvSpPr>
            <a:spLocks noGrp="1"/>
          </p:cNvSpPr>
          <p:nvPr>
            <p:ph type="body" sz="quarter" idx="10"/>
          </p:nvPr>
        </p:nvSpPr>
        <p:spPr>
          <a:prstGeom prst="rect">
            <a:avLst/>
          </a:prstGeom>
        </p:spPr>
        <p:txBody>
          <a:bodyPr lIns="91440" tIns="45720" rIns="91440" bIns="45720" anchor="ctr"/>
          <a:lstStyle/>
          <a:p>
            <a:r>
              <a:rPr lang="en-GB" dirty="0">
                <a:latin typeface="Tw Cen MT"/>
                <a:cs typeface="Calibri"/>
              </a:rPr>
              <a:t>Personal Injury Benefit</a:t>
            </a:r>
            <a:endParaRPr lang="en-GB" dirty="0"/>
          </a:p>
        </p:txBody>
      </p:sp>
      <p:sp>
        <p:nvSpPr>
          <p:cNvPr id="8" name="Text Placeholder 2">
            <a:extLst>
              <a:ext uri="{FF2B5EF4-FFF2-40B4-BE49-F238E27FC236}">
                <a16:creationId xmlns:a16="http://schemas.microsoft.com/office/drawing/2014/main" id="{D0DD84D6-AF5B-F244-80B2-8A07C64A8B09}"/>
              </a:ext>
            </a:extLst>
          </p:cNvPr>
          <p:cNvSpPr txBox="1">
            <a:spLocks/>
          </p:cNvSpPr>
          <p:nvPr/>
        </p:nvSpPr>
        <p:spPr>
          <a:xfrm>
            <a:off x="661787" y="1884144"/>
            <a:ext cx="5434213" cy="144780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GB" sz="1800" b="1" dirty="0">
                <a:solidFill>
                  <a:srgbClr val="D7205C"/>
                </a:solidFill>
                <a:latin typeface="TW Cen MT"/>
                <a:ea typeface="Microsoft JhengHei UI"/>
              </a:rPr>
              <a:t>Call Centre Objections:</a:t>
            </a:r>
          </a:p>
          <a:p>
            <a:pPr marL="285750" indent="-285750">
              <a:buClr>
                <a:srgbClr val="D7205C"/>
              </a:buClr>
            </a:pPr>
            <a:r>
              <a:rPr lang="en-GB" sz="1800" dirty="0">
                <a:latin typeface="TW Cen MT"/>
              </a:rPr>
              <a:t>No win – no fee - often mentioned.</a:t>
            </a:r>
          </a:p>
          <a:p>
            <a:pPr marL="285750" indent="-285750">
              <a:buClr>
                <a:srgbClr val="D7205C"/>
              </a:buClr>
            </a:pPr>
            <a:r>
              <a:rPr lang="en-GB" sz="1800" dirty="0">
                <a:latin typeface="TW Cen MT"/>
              </a:rPr>
              <a:t>Don’t consider if the accident is their fault and someone is seriously or permanently injured.</a:t>
            </a:r>
          </a:p>
          <a:p>
            <a:pPr marL="285750" indent="-285750">
              <a:buClr>
                <a:srgbClr val="D7205C"/>
              </a:buClr>
            </a:pPr>
            <a:endParaRPr lang="en-GB" sz="1800" dirty="0">
              <a:latin typeface="TW Cen MT"/>
            </a:endParaRPr>
          </a:p>
          <a:p>
            <a:pPr marL="285750" indent="-285750">
              <a:buClr>
                <a:srgbClr val="D7205C"/>
              </a:buClr>
            </a:pPr>
            <a:endParaRPr lang="en-GB" sz="1800" dirty="0">
              <a:latin typeface="TW Cen MT"/>
            </a:endParaRPr>
          </a:p>
          <a:p>
            <a:pPr marL="285750" indent="-285750">
              <a:buClr>
                <a:srgbClr val="D7205C"/>
              </a:buClr>
            </a:pPr>
            <a:endParaRPr lang="en-GB" sz="1800" dirty="0">
              <a:latin typeface="TW Cen MT"/>
            </a:endParaRPr>
          </a:p>
          <a:p>
            <a:pPr marL="285750" indent="-285750">
              <a:buClr>
                <a:srgbClr val="D7205C"/>
              </a:buClr>
            </a:pPr>
            <a:endParaRPr lang="en-GB" sz="1800" dirty="0">
              <a:latin typeface="TW Cen MT"/>
            </a:endParaRPr>
          </a:p>
          <a:p>
            <a:pPr marL="285750" indent="-285750">
              <a:buClr>
                <a:srgbClr val="D7205C"/>
              </a:buClr>
            </a:pPr>
            <a:endParaRPr lang="en-GB" sz="1800" dirty="0">
              <a:latin typeface="TW Cen MT"/>
            </a:endParaRPr>
          </a:p>
          <a:p>
            <a:pPr marL="0" indent="0">
              <a:buNone/>
            </a:pPr>
            <a:endParaRPr lang="en-GB" sz="1600" dirty="0">
              <a:latin typeface="TW Cen MT"/>
            </a:endParaRPr>
          </a:p>
          <a:p>
            <a:endParaRPr lang="en-GB" sz="1600" dirty="0">
              <a:latin typeface="TW Cen MT"/>
            </a:endParaRPr>
          </a:p>
          <a:p>
            <a:pPr marL="285750" indent="-285750"/>
            <a:endParaRPr lang="en-GB" sz="1600" dirty="0">
              <a:latin typeface="TW Cen MT"/>
            </a:endParaRPr>
          </a:p>
          <a:p>
            <a:pPr marL="285750" indent="-285750"/>
            <a:endParaRPr lang="en-GB" sz="1600" dirty="0">
              <a:latin typeface="TW Cen MT"/>
            </a:endParaRPr>
          </a:p>
          <a:p>
            <a:pPr marL="0" indent="0">
              <a:buNone/>
            </a:pPr>
            <a:endParaRPr lang="en-GB" sz="1600" dirty="0">
              <a:latin typeface="TW Cen MT"/>
            </a:endParaRPr>
          </a:p>
        </p:txBody>
      </p:sp>
      <p:sp>
        <p:nvSpPr>
          <p:cNvPr id="9" name="Text Placeholder 2">
            <a:extLst>
              <a:ext uri="{FF2B5EF4-FFF2-40B4-BE49-F238E27FC236}">
                <a16:creationId xmlns:a16="http://schemas.microsoft.com/office/drawing/2014/main" id="{EFB1B8AD-9C5F-A642-81B2-5ACE2875455C}"/>
              </a:ext>
            </a:extLst>
          </p:cNvPr>
          <p:cNvSpPr txBox="1">
            <a:spLocks/>
          </p:cNvSpPr>
          <p:nvPr/>
        </p:nvSpPr>
        <p:spPr>
          <a:xfrm>
            <a:off x="661787" y="3785833"/>
            <a:ext cx="5434213" cy="230525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GB" sz="1800" b="1" dirty="0">
                <a:solidFill>
                  <a:srgbClr val="D7205C"/>
                </a:solidFill>
                <a:latin typeface="TW Cen MT"/>
                <a:ea typeface="Microsoft JhengHei UI"/>
              </a:rPr>
              <a:t>Heuristic Evaluation:</a:t>
            </a:r>
          </a:p>
          <a:p>
            <a:pPr marL="285750" indent="-285750">
              <a:buClr>
                <a:srgbClr val="D7205C"/>
              </a:buClr>
            </a:pPr>
            <a:r>
              <a:rPr lang="en-GB" sz="1800" dirty="0">
                <a:latin typeface="TW Cen MT"/>
                <a:ea typeface="Microsoft JhengHei UI"/>
              </a:rPr>
              <a:t>The language on the CTA lacks a strong action verb </a:t>
            </a:r>
            <a:r>
              <a:rPr lang="en-GB" sz="1800" dirty="0">
                <a:solidFill>
                  <a:schemeClr val="bg2">
                    <a:lumMod val="50000"/>
                  </a:schemeClr>
                </a:solidFill>
                <a:latin typeface="TW Cen MT"/>
                <a:ea typeface="Microsoft JhengHei UI"/>
              </a:rPr>
              <a:t>(e.g. Get Personal Injury Benefit).</a:t>
            </a:r>
          </a:p>
          <a:p>
            <a:pPr marL="285750" indent="-285750">
              <a:buClr>
                <a:srgbClr val="D7205C"/>
              </a:buClr>
            </a:pPr>
            <a:r>
              <a:rPr lang="en-GB" sz="1800" dirty="0">
                <a:latin typeface="TW Cen MT"/>
                <a:ea typeface="Microsoft JhengHei UI"/>
              </a:rPr>
              <a:t>The title and paragraph are not compelling and don’t mention the add on product. </a:t>
            </a:r>
          </a:p>
          <a:p>
            <a:pPr marL="285750" indent="-285750">
              <a:buClr>
                <a:srgbClr val="D7205C"/>
              </a:buClr>
            </a:pPr>
            <a:r>
              <a:rPr lang="en-GB" sz="1800" dirty="0">
                <a:latin typeface="TW Cen MT"/>
                <a:ea typeface="Microsoft JhengHei UI"/>
              </a:rPr>
              <a:t>Could use </a:t>
            </a:r>
            <a:r>
              <a:rPr lang="en-GB" sz="1800" dirty="0" err="1">
                <a:latin typeface="TW Cen MT"/>
                <a:ea typeface="Microsoft JhengHei UI"/>
              </a:rPr>
              <a:t>lifestage</a:t>
            </a:r>
            <a:r>
              <a:rPr lang="en-GB" sz="1800" dirty="0">
                <a:latin typeface="TW Cen MT"/>
                <a:ea typeface="Microsoft JhengHei UI"/>
              </a:rPr>
              <a:t> segments to personalise the user experience for customers with a high propensity to need PIB.</a:t>
            </a:r>
          </a:p>
          <a:p>
            <a:pPr marL="285750" indent="-285750">
              <a:buClr>
                <a:srgbClr val="D7205C"/>
              </a:buClr>
            </a:pPr>
            <a:endParaRPr lang="en-GB" sz="1800" dirty="0">
              <a:latin typeface="TW Cen MT"/>
              <a:ea typeface="Microsoft JhengHei UI"/>
            </a:endParaRPr>
          </a:p>
          <a:p>
            <a:pPr marL="285750" indent="-285750">
              <a:buClr>
                <a:srgbClr val="D7205C"/>
              </a:buClr>
            </a:pPr>
            <a:endParaRPr lang="en-GB" sz="1800" dirty="0">
              <a:solidFill>
                <a:schemeClr val="bg2">
                  <a:lumMod val="50000"/>
                </a:schemeClr>
              </a:solidFill>
              <a:latin typeface="TW Cen MT"/>
              <a:ea typeface="Microsoft JhengHei UI"/>
            </a:endParaRPr>
          </a:p>
        </p:txBody>
      </p:sp>
    </p:spTree>
    <p:extLst>
      <p:ext uri="{BB962C8B-B14F-4D97-AF65-F5344CB8AC3E}">
        <p14:creationId xmlns:p14="http://schemas.microsoft.com/office/powerpoint/2010/main" val="2592566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CB89C8-FE61-124E-AD88-26BFA13AECD0}"/>
              </a:ext>
            </a:extLst>
          </p:cNvPr>
          <p:cNvSpPr>
            <a:spLocks noGrp="1"/>
          </p:cNvSpPr>
          <p:nvPr>
            <p:ph type="body" sz="quarter" idx="10"/>
          </p:nvPr>
        </p:nvSpPr>
        <p:spPr/>
        <p:txBody>
          <a:bodyPr/>
          <a:lstStyle/>
          <a:p>
            <a:r>
              <a:rPr lang="en-GB"/>
              <a:t>Approach</a:t>
            </a:r>
          </a:p>
        </p:txBody>
      </p:sp>
      <p:sp>
        <p:nvSpPr>
          <p:cNvPr id="4" name="Google Shape;61;p3">
            <a:extLst>
              <a:ext uri="{FF2B5EF4-FFF2-40B4-BE49-F238E27FC236}">
                <a16:creationId xmlns:a16="http://schemas.microsoft.com/office/drawing/2014/main" id="{8850ADBC-EBBC-2245-BC74-F390E849539C}"/>
              </a:ext>
            </a:extLst>
          </p:cNvPr>
          <p:cNvSpPr txBox="1"/>
          <p:nvPr/>
        </p:nvSpPr>
        <p:spPr>
          <a:xfrm>
            <a:off x="1056587" y="2806835"/>
            <a:ext cx="708891" cy="8619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4800" b="1">
                <a:solidFill>
                  <a:srgbClr val="D71F5C"/>
                </a:solidFill>
                <a:latin typeface="Tw Cen MT" panose="020B0602020104020603" pitchFamily="34" charset="77"/>
                <a:ea typeface="Twentieth Century"/>
                <a:cs typeface="Twentieth Century"/>
                <a:sym typeface="Twentieth Century"/>
              </a:rPr>
              <a:t>1.</a:t>
            </a:r>
            <a:endParaRPr sz="4000">
              <a:latin typeface="Tw Cen MT" panose="020B0602020104020603" pitchFamily="34" charset="77"/>
            </a:endParaRPr>
          </a:p>
        </p:txBody>
      </p:sp>
      <p:sp>
        <p:nvSpPr>
          <p:cNvPr id="9" name="Google Shape;61;p3">
            <a:extLst>
              <a:ext uri="{FF2B5EF4-FFF2-40B4-BE49-F238E27FC236}">
                <a16:creationId xmlns:a16="http://schemas.microsoft.com/office/drawing/2014/main" id="{FDC53F96-75E0-8649-883B-6D4FCF8CA22E}"/>
              </a:ext>
            </a:extLst>
          </p:cNvPr>
          <p:cNvSpPr txBox="1"/>
          <p:nvPr/>
        </p:nvSpPr>
        <p:spPr>
          <a:xfrm>
            <a:off x="1056587" y="4013177"/>
            <a:ext cx="708891" cy="8619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4800" b="1">
                <a:solidFill>
                  <a:srgbClr val="D71F5C"/>
                </a:solidFill>
                <a:latin typeface="Tw Cen MT" panose="020B0602020104020603" pitchFamily="34" charset="77"/>
                <a:ea typeface="Twentieth Century"/>
                <a:cs typeface="Twentieth Century"/>
                <a:sym typeface="Twentieth Century"/>
              </a:rPr>
              <a:t>2.</a:t>
            </a:r>
            <a:endParaRPr sz="4000">
              <a:latin typeface="Tw Cen MT" panose="020B0602020104020603" pitchFamily="34" charset="77"/>
            </a:endParaRPr>
          </a:p>
        </p:txBody>
      </p:sp>
      <p:sp>
        <p:nvSpPr>
          <p:cNvPr id="11" name="Google Shape;61;p3">
            <a:extLst>
              <a:ext uri="{FF2B5EF4-FFF2-40B4-BE49-F238E27FC236}">
                <a16:creationId xmlns:a16="http://schemas.microsoft.com/office/drawing/2014/main" id="{48CDA891-EE62-D947-BC92-568F5C2B1278}"/>
              </a:ext>
            </a:extLst>
          </p:cNvPr>
          <p:cNvSpPr txBox="1"/>
          <p:nvPr/>
        </p:nvSpPr>
        <p:spPr>
          <a:xfrm>
            <a:off x="2040590" y="3110947"/>
            <a:ext cx="8083124" cy="557791"/>
          </a:xfrm>
          <a:prstGeom prst="rect">
            <a:avLst/>
          </a:prstGeom>
          <a:noFill/>
          <a:ln>
            <a:noFill/>
          </a:ln>
        </p:spPr>
        <p:txBody>
          <a:bodyPr spcFirstLastPara="1" wrap="square" lIns="91425" tIns="45700" rIns="91425" bIns="45700" anchor="t" anchorCtr="0">
            <a:noAutofit/>
          </a:bodyPr>
          <a:lstStyle/>
          <a:p>
            <a:pPr>
              <a:buClr>
                <a:srgbClr val="D71F5C"/>
              </a:buClr>
              <a:buSzPts val="2600"/>
            </a:pPr>
            <a:r>
              <a:rPr lang="en-GB" sz="2000" dirty="0">
                <a:solidFill>
                  <a:schemeClr val="bg2">
                    <a:lumMod val="25000"/>
                  </a:schemeClr>
                </a:solidFill>
                <a:latin typeface="Tw Cen MT"/>
                <a:ea typeface="Microsoft JhengHei UI"/>
              </a:rPr>
              <a:t>ASR per sale has dropped by at least £8 since IDD changes rolled out</a:t>
            </a: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p:txBody>
      </p:sp>
      <p:sp>
        <p:nvSpPr>
          <p:cNvPr id="12" name="Google Shape;61;p3">
            <a:extLst>
              <a:ext uri="{FF2B5EF4-FFF2-40B4-BE49-F238E27FC236}">
                <a16:creationId xmlns:a16="http://schemas.microsoft.com/office/drawing/2014/main" id="{7EF10B4A-DB87-C742-AF2B-23370A6712E2}"/>
              </a:ext>
            </a:extLst>
          </p:cNvPr>
          <p:cNvSpPr txBox="1"/>
          <p:nvPr/>
        </p:nvSpPr>
        <p:spPr>
          <a:xfrm>
            <a:off x="2040590" y="4317290"/>
            <a:ext cx="7152396" cy="557791"/>
          </a:xfrm>
          <a:prstGeom prst="rect">
            <a:avLst/>
          </a:prstGeom>
          <a:noFill/>
          <a:ln>
            <a:noFill/>
          </a:ln>
        </p:spPr>
        <p:txBody>
          <a:bodyPr spcFirstLastPara="1" wrap="square" lIns="91425" tIns="45700" rIns="91425" bIns="45700" anchor="t" anchorCtr="0">
            <a:noAutofit/>
          </a:bodyPr>
          <a:lstStyle/>
          <a:p>
            <a:pPr>
              <a:buClr>
                <a:srgbClr val="D71F5C"/>
              </a:buClr>
              <a:buSzPts val="2600"/>
            </a:pPr>
            <a:r>
              <a:rPr lang="en-GB" sz="2000">
                <a:solidFill>
                  <a:schemeClr val="bg2">
                    <a:lumMod val="25000"/>
                  </a:schemeClr>
                </a:solidFill>
                <a:latin typeface="Tw Cen MT"/>
                <a:ea typeface="Microsoft JhengHei UI"/>
              </a:rPr>
              <a:t>(Stretch) target </a:t>
            </a:r>
            <a:r>
              <a:rPr lang="en-GB" sz="2000" dirty="0">
                <a:solidFill>
                  <a:schemeClr val="bg2">
                    <a:lumMod val="25000"/>
                  </a:schemeClr>
                </a:solidFill>
                <a:latin typeface="Tw Cen MT"/>
                <a:ea typeface="Microsoft JhengHei UI"/>
              </a:rPr>
              <a:t>of </a:t>
            </a:r>
            <a:r>
              <a:rPr lang="en-GB" sz="2000">
                <a:solidFill>
                  <a:schemeClr val="bg2">
                    <a:lumMod val="25000"/>
                  </a:schemeClr>
                </a:solidFill>
                <a:latin typeface="Tw Cen MT"/>
                <a:ea typeface="Microsoft JhengHei UI"/>
              </a:rPr>
              <a:t>£6 incremental </a:t>
            </a:r>
            <a:r>
              <a:rPr lang="en-GB" sz="2000" dirty="0">
                <a:solidFill>
                  <a:schemeClr val="bg2">
                    <a:lumMod val="25000"/>
                  </a:schemeClr>
                </a:solidFill>
                <a:latin typeface="Tw Cen MT"/>
                <a:ea typeface="Microsoft JhengHei UI"/>
              </a:rPr>
              <a:t>ASR per sale</a:t>
            </a:r>
            <a:r>
              <a:rPr lang="en-GB" sz="2000">
                <a:solidFill>
                  <a:schemeClr val="bg2">
                    <a:lumMod val="25000"/>
                  </a:schemeClr>
                </a:solidFill>
                <a:latin typeface="Tw Cen MT"/>
                <a:ea typeface="Microsoft JhengHei UI"/>
              </a:rPr>
              <a:t> </a:t>
            </a:r>
            <a:r>
              <a:rPr lang="en-GB" sz="2000" dirty="0">
                <a:solidFill>
                  <a:schemeClr val="bg2">
                    <a:lumMod val="25000"/>
                  </a:schemeClr>
                </a:solidFill>
                <a:latin typeface="Tw Cen MT"/>
                <a:ea typeface="Microsoft JhengHei UI"/>
              </a:rPr>
              <a:t>by end of the year</a:t>
            </a:r>
            <a:r>
              <a:rPr lang="en-GB" sz="2000">
                <a:solidFill>
                  <a:schemeClr val="bg2">
                    <a:lumMod val="25000"/>
                  </a:schemeClr>
                </a:solidFill>
                <a:latin typeface="Tw Cen MT"/>
                <a:ea typeface="Microsoft JhengHei UI"/>
              </a:rPr>
              <a:t> </a:t>
            </a:r>
          </a:p>
        </p:txBody>
      </p:sp>
      <p:sp>
        <p:nvSpPr>
          <p:cNvPr id="20" name="Google Shape;63;p3">
            <a:extLst>
              <a:ext uri="{FF2B5EF4-FFF2-40B4-BE49-F238E27FC236}">
                <a16:creationId xmlns:a16="http://schemas.microsoft.com/office/drawing/2014/main" id="{9F50DF54-E69F-0648-ACE2-0B7AF5161F32}"/>
              </a:ext>
            </a:extLst>
          </p:cNvPr>
          <p:cNvSpPr txBox="1"/>
          <p:nvPr/>
        </p:nvSpPr>
        <p:spPr>
          <a:xfrm>
            <a:off x="409388" y="1465526"/>
            <a:ext cx="5259988" cy="451252"/>
          </a:xfrm>
          <a:prstGeom prst="rect">
            <a:avLst/>
          </a:prstGeom>
          <a:noFill/>
          <a:ln>
            <a:noFill/>
          </a:ln>
        </p:spPr>
        <p:txBody>
          <a:bodyPr spcFirstLastPara="1" wrap="square" lIns="91425" tIns="45700" rIns="91425" bIns="45700" anchor="t" anchorCtr="0">
            <a:noAutofit/>
          </a:bodyPr>
          <a:lstStyle/>
          <a:p>
            <a:pPr>
              <a:lnSpc>
                <a:spcPct val="90000"/>
              </a:lnSpc>
              <a:buClr>
                <a:schemeClr val="dk1"/>
              </a:buClr>
              <a:buSzPts val="3200"/>
            </a:pPr>
            <a:r>
              <a:rPr lang="en-GB" sz="3200" b="1" dirty="0">
                <a:solidFill>
                  <a:schemeClr val="dk1"/>
                </a:solidFill>
                <a:latin typeface="Tw Cen MT"/>
              </a:rPr>
              <a:t>Why are we doing this?</a:t>
            </a:r>
          </a:p>
        </p:txBody>
      </p:sp>
      <p:cxnSp>
        <p:nvCxnSpPr>
          <p:cNvPr id="21" name="Google Shape;70;p3">
            <a:extLst>
              <a:ext uri="{FF2B5EF4-FFF2-40B4-BE49-F238E27FC236}">
                <a16:creationId xmlns:a16="http://schemas.microsoft.com/office/drawing/2014/main" id="{75CD9134-02E3-C844-B453-9BA916BE4339}"/>
              </a:ext>
            </a:extLst>
          </p:cNvPr>
          <p:cNvCxnSpPr>
            <a:cxnSpLocks/>
          </p:cNvCxnSpPr>
          <p:nvPr/>
        </p:nvCxnSpPr>
        <p:spPr>
          <a:xfrm>
            <a:off x="496474" y="2129578"/>
            <a:ext cx="896897" cy="0"/>
          </a:xfrm>
          <a:prstGeom prst="straightConnector1">
            <a:avLst/>
          </a:prstGeom>
          <a:noFill/>
          <a:ln w="25400" cap="flat" cmpd="sng">
            <a:solidFill>
              <a:srgbClr val="D71F5C"/>
            </a:solidFill>
            <a:prstDash val="solid"/>
            <a:miter lim="800000"/>
            <a:headEnd type="none" w="sm" len="sm"/>
            <a:tailEnd type="none" w="sm" len="sm"/>
          </a:ln>
        </p:spPr>
      </p:cxnSp>
    </p:spTree>
    <p:extLst>
      <p:ext uri="{BB962C8B-B14F-4D97-AF65-F5344CB8AC3E}">
        <p14:creationId xmlns:p14="http://schemas.microsoft.com/office/powerpoint/2010/main" val="32704940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97C45E9-B6B4-1A41-843F-2B0C0A9D7D97}"/>
              </a:ext>
            </a:extLst>
          </p:cNvPr>
          <p:cNvSpPr/>
          <p:nvPr/>
        </p:nvSpPr>
        <p:spPr>
          <a:xfrm>
            <a:off x="0" y="-6806"/>
            <a:ext cx="12192000" cy="1011517"/>
          </a:xfrm>
          <a:prstGeom prst="rect">
            <a:avLst/>
          </a:prstGeom>
          <a:solidFill>
            <a:srgbClr val="B5C7D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A0281BB-E58D-5343-8700-7F4C3340AC3F}"/>
              </a:ext>
            </a:extLst>
          </p:cNvPr>
          <p:cNvSpPr txBox="1">
            <a:spLocks/>
          </p:cNvSpPr>
          <p:nvPr/>
        </p:nvSpPr>
        <p:spPr>
          <a:xfrm>
            <a:off x="972506" y="2107520"/>
            <a:ext cx="4332218" cy="248134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Clr>
                <a:srgbClr val="04AD78"/>
              </a:buClr>
              <a:buFont typeface="Wingdings" pitchFamily="2" charset="2"/>
              <a:buChar char="§"/>
            </a:pPr>
            <a:endParaRPr lang="en-GB" sz="2200" dirty="0">
              <a:latin typeface="Europa Light" panose="02000000000000000000" pitchFamily="2" charset="77"/>
            </a:endParaRPr>
          </a:p>
        </p:txBody>
      </p:sp>
      <p:sp>
        <p:nvSpPr>
          <p:cNvPr id="13" name="TextBox 12">
            <a:extLst>
              <a:ext uri="{FF2B5EF4-FFF2-40B4-BE49-F238E27FC236}">
                <a16:creationId xmlns:a16="http://schemas.microsoft.com/office/drawing/2014/main" id="{4C0D51E2-02A2-ED4B-9B94-9CD6DDBF5D7D}"/>
              </a:ext>
            </a:extLst>
          </p:cNvPr>
          <p:cNvSpPr txBox="1"/>
          <p:nvPr/>
        </p:nvSpPr>
        <p:spPr>
          <a:xfrm>
            <a:off x="1180460" y="341468"/>
            <a:ext cx="4337592" cy="338554"/>
          </a:xfrm>
          <a:prstGeom prst="rect">
            <a:avLst/>
          </a:prstGeom>
          <a:noFill/>
        </p:spPr>
        <p:txBody>
          <a:bodyPr wrap="square" rtlCol="0">
            <a:spAutoFit/>
          </a:bodyPr>
          <a:lstStyle/>
          <a:p>
            <a:r>
              <a:rPr lang="en-US" sz="1600" b="1" dirty="0">
                <a:solidFill>
                  <a:srgbClr val="D71F5C"/>
                </a:solidFill>
                <a:latin typeface="Avenir Black" panose="02000503020000020003" pitchFamily="2" charset="0"/>
              </a:rPr>
              <a:t>User testing insights</a:t>
            </a:r>
            <a:endParaRPr lang="en-US" sz="2400" b="1" dirty="0">
              <a:solidFill>
                <a:srgbClr val="D71F5C"/>
              </a:solidFill>
              <a:latin typeface="Avenir Black" panose="02000503020000020003" pitchFamily="2" charset="0"/>
            </a:endParaRPr>
          </a:p>
        </p:txBody>
      </p:sp>
      <p:pic>
        <p:nvPicPr>
          <p:cNvPr id="18" name="Picture 17">
            <a:extLst>
              <a:ext uri="{FF2B5EF4-FFF2-40B4-BE49-F238E27FC236}">
                <a16:creationId xmlns:a16="http://schemas.microsoft.com/office/drawing/2014/main" id="{D4733422-7C4C-6845-A6D2-1CCB18081868}"/>
              </a:ext>
            </a:extLst>
          </p:cNvPr>
          <p:cNvPicPr>
            <a:picLocks noChangeAspect="1"/>
          </p:cNvPicPr>
          <p:nvPr/>
        </p:nvPicPr>
        <p:blipFill>
          <a:blip r:embed="rId3"/>
          <a:stretch>
            <a:fillRect/>
          </a:stretch>
        </p:blipFill>
        <p:spPr>
          <a:xfrm>
            <a:off x="269728" y="195439"/>
            <a:ext cx="560610" cy="560610"/>
          </a:xfrm>
          <a:prstGeom prst="rect">
            <a:avLst/>
          </a:prstGeom>
        </p:spPr>
      </p:pic>
      <p:cxnSp>
        <p:nvCxnSpPr>
          <p:cNvPr id="19" name="Straight Connector 18">
            <a:extLst>
              <a:ext uri="{FF2B5EF4-FFF2-40B4-BE49-F238E27FC236}">
                <a16:creationId xmlns:a16="http://schemas.microsoft.com/office/drawing/2014/main" id="{4E224F7C-349E-4C45-AE7E-0302FE90BE48}"/>
              </a:ext>
            </a:extLst>
          </p:cNvPr>
          <p:cNvCxnSpPr>
            <a:cxnSpLocks/>
          </p:cNvCxnSpPr>
          <p:nvPr/>
        </p:nvCxnSpPr>
        <p:spPr>
          <a:xfrm>
            <a:off x="1054193" y="195438"/>
            <a:ext cx="0" cy="560610"/>
          </a:xfrm>
          <a:prstGeom prst="line">
            <a:avLst/>
          </a:prstGeom>
          <a:ln w="12700">
            <a:solidFill>
              <a:srgbClr val="D71F5C"/>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FBF6A41-739C-D94E-859C-905F2F3A8E29}"/>
              </a:ext>
            </a:extLst>
          </p:cNvPr>
          <p:cNvSpPr/>
          <p:nvPr/>
        </p:nvSpPr>
        <p:spPr>
          <a:xfrm>
            <a:off x="489405" y="1139688"/>
            <a:ext cx="1156086" cy="338554"/>
          </a:xfrm>
          <a:prstGeom prst="rect">
            <a:avLst/>
          </a:prstGeom>
        </p:spPr>
        <p:txBody>
          <a:bodyPr wrap="none">
            <a:spAutoFit/>
          </a:bodyPr>
          <a:lstStyle/>
          <a:p>
            <a:pPr>
              <a:buClr>
                <a:srgbClr val="D71F5C"/>
              </a:buClr>
            </a:pPr>
            <a:r>
              <a:rPr lang="en-GB" sz="1600" b="1" dirty="0">
                <a:solidFill>
                  <a:srgbClr val="D71F5C"/>
                </a:solidFill>
                <a:latin typeface="Avenir Heavy" panose="02000503020000020003" pitchFamily="2" charset="0"/>
              </a:rPr>
              <a:t>Pain point</a:t>
            </a:r>
          </a:p>
        </p:txBody>
      </p:sp>
      <p:sp>
        <p:nvSpPr>
          <p:cNvPr id="32" name="Text Placeholder 3">
            <a:extLst>
              <a:ext uri="{FF2B5EF4-FFF2-40B4-BE49-F238E27FC236}">
                <a16:creationId xmlns:a16="http://schemas.microsoft.com/office/drawing/2014/main" id="{5AA8DB90-230E-7D4C-BA7E-170827DCC5A9}"/>
              </a:ext>
            </a:extLst>
          </p:cNvPr>
          <p:cNvSpPr txBox="1">
            <a:spLocks/>
          </p:cNvSpPr>
          <p:nvPr/>
        </p:nvSpPr>
        <p:spPr>
          <a:xfrm>
            <a:off x="427545" y="1895253"/>
            <a:ext cx="9683991" cy="256809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Clr>
                <a:srgbClr val="D71F5C"/>
              </a:buClr>
              <a:buFont typeface="Wingdings" pitchFamily="2" charset="2"/>
              <a:buChar char="§"/>
            </a:pPr>
            <a:r>
              <a:rPr lang="en-GB" sz="1400" b="1" dirty="0">
                <a:solidFill>
                  <a:srgbClr val="D71F5C"/>
                </a:solidFill>
                <a:latin typeface="Avenir Heavy" panose="02000503020000020003" pitchFamily="2" charset="0"/>
              </a:rPr>
              <a:t>2e. </a:t>
            </a:r>
            <a:r>
              <a:rPr lang="en-GB" sz="1400" b="1" dirty="0">
                <a:solidFill>
                  <a:srgbClr val="000000"/>
                </a:solidFill>
                <a:latin typeface="Avenir Heavy" panose="02000503020000020003" pitchFamily="2" charset="0"/>
              </a:rPr>
              <a:t>Add-on description text is lengthy and unclear. </a:t>
            </a:r>
            <a:r>
              <a:rPr lang="en-GB" sz="1400" dirty="0">
                <a:solidFill>
                  <a:srgbClr val="555656"/>
                </a:solidFill>
                <a:latin typeface="Avenir Roman" panose="02000503020000020003" pitchFamily="2" charset="0"/>
              </a:rPr>
              <a:t>The current content and layout does not serve any persona particularly well and competitors were ranked 23% higher than esure in terms of clarity. For example, the Personal Injury Benefit description repeats the same question:</a:t>
            </a:r>
            <a:br>
              <a:rPr lang="en-GB" sz="1400" dirty="0">
                <a:solidFill>
                  <a:srgbClr val="555656"/>
                </a:solidFill>
                <a:latin typeface="Avenir Roman" panose="02000503020000020003" pitchFamily="2" charset="0"/>
              </a:rPr>
            </a:br>
            <a:br>
              <a:rPr lang="en-GB" sz="400" dirty="0">
                <a:solidFill>
                  <a:srgbClr val="555656"/>
                </a:solidFill>
                <a:latin typeface="Avenir Roman" panose="02000503020000020003" pitchFamily="2" charset="0"/>
              </a:rPr>
            </a:br>
            <a:r>
              <a:rPr lang="en-GB" sz="1400" b="1" dirty="0">
                <a:solidFill>
                  <a:srgbClr val="555656"/>
                </a:solidFill>
                <a:latin typeface="Avenir Heavy" panose="02000503020000020003" pitchFamily="2" charset="0"/>
              </a:rPr>
              <a:t>Title: </a:t>
            </a:r>
            <a:r>
              <a:rPr lang="en-GB" sz="1400" b="1" i="1" dirty="0">
                <a:solidFill>
                  <a:srgbClr val="555656"/>
                </a:solidFill>
                <a:latin typeface="Avenir Heavy" panose="02000503020000020003" pitchFamily="2" charset="0"/>
              </a:rPr>
              <a:t>“</a:t>
            </a:r>
            <a:r>
              <a:rPr lang="en-GB" sz="1400" i="1" dirty="0">
                <a:solidFill>
                  <a:srgbClr val="555656"/>
                </a:solidFill>
                <a:latin typeface="Avenir Roman" panose="02000503020000020003" pitchFamily="2" charset="0"/>
              </a:rPr>
              <a:t>Would you need extra financial support if you were seriously injured in an accident?”</a:t>
            </a:r>
            <a:br>
              <a:rPr lang="en-GB" sz="1400" i="1" dirty="0">
                <a:solidFill>
                  <a:srgbClr val="555656"/>
                </a:solidFill>
                <a:latin typeface="Avenir Roman" panose="02000503020000020003" pitchFamily="2" charset="0"/>
              </a:rPr>
            </a:br>
            <a:r>
              <a:rPr lang="en-GB" sz="1400" b="1" dirty="0">
                <a:solidFill>
                  <a:srgbClr val="555656"/>
                </a:solidFill>
                <a:latin typeface="Avenir Heavy" panose="02000503020000020003" pitchFamily="2" charset="0"/>
              </a:rPr>
              <a:t>Description: </a:t>
            </a:r>
            <a:r>
              <a:rPr lang="en-GB" sz="1400" dirty="0">
                <a:solidFill>
                  <a:srgbClr val="555656"/>
                </a:solidFill>
                <a:latin typeface="Avenir Roman" panose="02000503020000020003" pitchFamily="2" charset="0"/>
              </a:rPr>
              <a:t>“Your core policy provides limited payments in the evident of a personal accident or medical expenses, </a:t>
            </a:r>
            <a:r>
              <a:rPr lang="en-GB" sz="1400" i="1" dirty="0">
                <a:solidFill>
                  <a:srgbClr val="555656"/>
                </a:solidFill>
                <a:latin typeface="Avenir Roman" panose="02000503020000020003" pitchFamily="2" charset="0"/>
              </a:rPr>
              <a:t>but if you were involved in a motoring incident, would you need enhanced compensation?”</a:t>
            </a:r>
            <a:br>
              <a:rPr lang="en-GB" sz="1400" dirty="0">
                <a:solidFill>
                  <a:srgbClr val="555656"/>
                </a:solidFill>
                <a:latin typeface="Avenir Roman" panose="02000503020000020003" pitchFamily="2" charset="0"/>
              </a:rPr>
            </a:br>
            <a:br>
              <a:rPr lang="en-GB" sz="1400" dirty="0">
                <a:solidFill>
                  <a:srgbClr val="555656"/>
                </a:solidFill>
                <a:latin typeface="Avenir Roman" panose="02000503020000020003" pitchFamily="2" charset="0"/>
              </a:rPr>
            </a:br>
            <a:r>
              <a:rPr lang="en-GB" sz="1400" dirty="0">
                <a:solidFill>
                  <a:srgbClr val="555656"/>
                </a:solidFill>
                <a:latin typeface="Avenir Roman" panose="02000503020000020003" pitchFamily="2" charset="0"/>
              </a:rPr>
              <a:t>The add-ons lead with lengthy sentences, instead of concise and scannable bullet points. The benefits are not revealed until users click ’Find out more’, which are likely to be a more compelling argument.</a:t>
            </a:r>
          </a:p>
          <a:p>
            <a:pPr marL="0" indent="0">
              <a:lnSpc>
                <a:spcPct val="100000"/>
              </a:lnSpc>
              <a:buClr>
                <a:srgbClr val="D71F5C"/>
              </a:buClr>
              <a:buNone/>
            </a:pPr>
            <a:endParaRPr lang="en-GB" sz="1400" dirty="0">
              <a:solidFill>
                <a:srgbClr val="555656"/>
              </a:solidFill>
              <a:latin typeface="Avenir Book" panose="02000503020000020003" pitchFamily="2" charset="0"/>
            </a:endParaRPr>
          </a:p>
        </p:txBody>
      </p:sp>
      <p:sp>
        <p:nvSpPr>
          <p:cNvPr id="34" name="Rectangle 33">
            <a:extLst>
              <a:ext uri="{FF2B5EF4-FFF2-40B4-BE49-F238E27FC236}">
                <a16:creationId xmlns:a16="http://schemas.microsoft.com/office/drawing/2014/main" id="{8D3E1725-099D-9A4D-857F-8D1ADA3D29CA}"/>
              </a:ext>
            </a:extLst>
          </p:cNvPr>
          <p:cNvSpPr/>
          <p:nvPr/>
        </p:nvSpPr>
        <p:spPr>
          <a:xfrm>
            <a:off x="10643026" y="1140974"/>
            <a:ext cx="960519" cy="338554"/>
          </a:xfrm>
          <a:prstGeom prst="rect">
            <a:avLst/>
          </a:prstGeom>
        </p:spPr>
        <p:txBody>
          <a:bodyPr wrap="none">
            <a:spAutoFit/>
          </a:bodyPr>
          <a:lstStyle/>
          <a:p>
            <a:pPr algn="ctr">
              <a:buClr>
                <a:srgbClr val="D71F5C"/>
              </a:buClr>
            </a:pPr>
            <a:r>
              <a:rPr lang="en-GB" sz="1600" b="1" dirty="0">
                <a:solidFill>
                  <a:srgbClr val="D71F5C"/>
                </a:solidFill>
                <a:latin typeface="Avenir Heavy" panose="02000503020000020003" pitchFamily="2" charset="0"/>
              </a:rPr>
              <a:t>Severity</a:t>
            </a:r>
          </a:p>
        </p:txBody>
      </p:sp>
      <p:grpSp>
        <p:nvGrpSpPr>
          <p:cNvPr id="56" name="Group 55">
            <a:extLst>
              <a:ext uri="{FF2B5EF4-FFF2-40B4-BE49-F238E27FC236}">
                <a16:creationId xmlns:a16="http://schemas.microsoft.com/office/drawing/2014/main" id="{C502B5D5-3BA7-ED4E-9DA7-86CE84DC43D9}"/>
              </a:ext>
            </a:extLst>
          </p:cNvPr>
          <p:cNvGrpSpPr/>
          <p:nvPr/>
        </p:nvGrpSpPr>
        <p:grpSpPr>
          <a:xfrm>
            <a:off x="10577846" y="1993898"/>
            <a:ext cx="1025699" cy="317280"/>
            <a:chOff x="10580148" y="2206527"/>
            <a:chExt cx="1025699" cy="317280"/>
          </a:xfrm>
        </p:grpSpPr>
        <p:sp>
          <p:nvSpPr>
            <p:cNvPr id="57" name="Rounded Rectangle 56">
              <a:extLst>
                <a:ext uri="{FF2B5EF4-FFF2-40B4-BE49-F238E27FC236}">
                  <a16:creationId xmlns:a16="http://schemas.microsoft.com/office/drawing/2014/main" id="{45053766-0B12-4948-8246-D99785E6395E}"/>
                </a:ext>
              </a:extLst>
            </p:cNvPr>
            <p:cNvSpPr/>
            <p:nvPr/>
          </p:nvSpPr>
          <p:spPr>
            <a:xfrm>
              <a:off x="10622056" y="2206527"/>
              <a:ext cx="941587" cy="283416"/>
            </a:xfrm>
            <a:prstGeom prst="roundRect">
              <a:avLst/>
            </a:prstGeom>
            <a:solidFill>
              <a:srgbClr val="D71F5C">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3">
              <a:extLst>
                <a:ext uri="{FF2B5EF4-FFF2-40B4-BE49-F238E27FC236}">
                  <a16:creationId xmlns:a16="http://schemas.microsoft.com/office/drawing/2014/main" id="{EE54757F-6AC7-FF46-97EA-5BA84416976D}"/>
                </a:ext>
              </a:extLst>
            </p:cNvPr>
            <p:cNvSpPr txBox="1">
              <a:spLocks/>
            </p:cNvSpPr>
            <p:nvPr/>
          </p:nvSpPr>
          <p:spPr>
            <a:xfrm>
              <a:off x="10580148" y="2223628"/>
              <a:ext cx="1025699" cy="3001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Clr>
                  <a:srgbClr val="D71F5C"/>
                </a:buClr>
                <a:buNone/>
              </a:pPr>
              <a:r>
                <a:rPr lang="en-GB" sz="1200" b="1" dirty="0">
                  <a:solidFill>
                    <a:srgbClr val="D71F5C"/>
                  </a:solidFill>
                  <a:latin typeface="Avenir Heavy" panose="02000503020000020003" pitchFamily="2" charset="0"/>
                </a:rPr>
                <a:t>HIGH</a:t>
              </a:r>
              <a:endParaRPr lang="en-GB" sz="1200" dirty="0">
                <a:solidFill>
                  <a:srgbClr val="D71F5C"/>
                </a:solidFill>
                <a:latin typeface="Avenir Book" panose="02000503020000020003" pitchFamily="2" charset="0"/>
              </a:endParaRPr>
            </a:p>
          </p:txBody>
        </p:sp>
      </p:grpSp>
    </p:spTree>
    <p:extLst>
      <p:ext uri="{BB962C8B-B14F-4D97-AF65-F5344CB8AC3E}">
        <p14:creationId xmlns:p14="http://schemas.microsoft.com/office/powerpoint/2010/main" val="3482626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dirty="0">
                <a:latin typeface="Tw Cen MT"/>
                <a:cs typeface="Calibri"/>
              </a:rPr>
              <a:t>Personal Injury Benefit: Conversion </a:t>
            </a:r>
            <a:r>
              <a:rPr lang="en-GB" b="1" dirty="0">
                <a:latin typeface="Tw Cen MT"/>
                <a:cs typeface="Calibri"/>
              </a:rPr>
              <a:t>Rate by </a:t>
            </a:r>
            <a:r>
              <a:rPr lang="en-GB" b="1" dirty="0" err="1">
                <a:latin typeface="Tw Cen MT"/>
                <a:cs typeface="Calibri"/>
              </a:rPr>
              <a:t>Lifestage</a:t>
            </a:r>
            <a:r>
              <a:rPr lang="en-GB" b="1" dirty="0">
                <a:latin typeface="Tw Cen MT"/>
                <a:cs typeface="Calibri"/>
              </a:rPr>
              <a:t> Segment </a:t>
            </a:r>
            <a:endParaRPr lang="en-GB" b="1" dirty="0"/>
          </a:p>
        </p:txBody>
      </p:sp>
      <p:sp>
        <p:nvSpPr>
          <p:cNvPr id="9" name="TextBox 8">
            <a:extLst>
              <a:ext uri="{FF2B5EF4-FFF2-40B4-BE49-F238E27FC236}">
                <a16:creationId xmlns:a16="http://schemas.microsoft.com/office/drawing/2014/main" id="{67542532-A27D-401B-A542-09275098EBE4}"/>
              </a:ext>
            </a:extLst>
          </p:cNvPr>
          <p:cNvSpPr txBox="1"/>
          <p:nvPr/>
        </p:nvSpPr>
        <p:spPr>
          <a:xfrm>
            <a:off x="494903" y="1530565"/>
            <a:ext cx="11202193" cy="338554"/>
          </a:xfrm>
          <a:prstGeom prst="rect">
            <a:avLst/>
          </a:prstGeom>
          <a:noFill/>
        </p:spPr>
        <p:txBody>
          <a:bodyPr wrap="square" lIns="91440" tIns="45720" rIns="91440" bIns="45720" rtlCol="0" anchor="t">
            <a:spAutoFit/>
          </a:bodyPr>
          <a:lstStyle/>
          <a:p>
            <a:pPr algn="ctr"/>
            <a:r>
              <a:rPr lang="en-GB" sz="1600" b="1" dirty="0">
                <a:solidFill>
                  <a:srgbClr val="D7205C"/>
                </a:solidFill>
                <a:latin typeface="Tw Cen MT"/>
                <a:ea typeface="Microsoft JhengHei"/>
              </a:rPr>
              <a:t>Younger segments </a:t>
            </a:r>
            <a:r>
              <a:rPr lang="en-GB" sz="1600" b="1" dirty="0">
                <a:solidFill>
                  <a:schemeClr val="bg2">
                    <a:lumMod val="25000"/>
                  </a:schemeClr>
                </a:solidFill>
                <a:latin typeface="Tw Cen MT"/>
                <a:ea typeface="Microsoft JhengHei"/>
              </a:rPr>
              <a:t>are significantly more likely to add personal injury benefit.</a:t>
            </a:r>
          </a:p>
        </p:txBody>
      </p:sp>
      <p:pic>
        <p:nvPicPr>
          <p:cNvPr id="2" name="Picture 2" descr="Chart, bar chart&#10;&#10;Description automatically generated">
            <a:extLst>
              <a:ext uri="{FF2B5EF4-FFF2-40B4-BE49-F238E27FC236}">
                <a16:creationId xmlns:a16="http://schemas.microsoft.com/office/drawing/2014/main" id="{BB706D09-C2E1-492F-92F4-C5B0CB216FE6}"/>
              </a:ext>
            </a:extLst>
          </p:cNvPr>
          <p:cNvPicPr>
            <a:picLocks noChangeAspect="1"/>
          </p:cNvPicPr>
          <p:nvPr/>
        </p:nvPicPr>
        <p:blipFill rotWithShape="1">
          <a:blip r:embed="rId3"/>
          <a:srcRect t="8545"/>
          <a:stretch/>
        </p:blipFill>
        <p:spPr>
          <a:xfrm>
            <a:off x="1098243" y="2123769"/>
            <a:ext cx="10517520" cy="4454768"/>
          </a:xfrm>
          <a:prstGeom prst="rect">
            <a:avLst/>
          </a:prstGeom>
        </p:spPr>
      </p:pic>
      <p:sp>
        <p:nvSpPr>
          <p:cNvPr id="7" name="TextBox 6">
            <a:extLst>
              <a:ext uri="{FF2B5EF4-FFF2-40B4-BE49-F238E27FC236}">
                <a16:creationId xmlns:a16="http://schemas.microsoft.com/office/drawing/2014/main" id="{22ABEEF9-F695-5647-B31A-6B2957A6426E}"/>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Adobe Analytics, 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March to 31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May 2021</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Tree>
    <p:extLst>
      <p:ext uri="{BB962C8B-B14F-4D97-AF65-F5344CB8AC3E}">
        <p14:creationId xmlns:p14="http://schemas.microsoft.com/office/powerpoint/2010/main" val="4154750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CB89C8-FE61-124E-AD88-26BFA13AECD0}"/>
              </a:ext>
            </a:extLst>
          </p:cNvPr>
          <p:cNvSpPr>
            <a:spLocks noGrp="1"/>
          </p:cNvSpPr>
          <p:nvPr>
            <p:ph type="body" sz="quarter" idx="10"/>
          </p:nvPr>
        </p:nvSpPr>
        <p:spPr/>
        <p:txBody>
          <a:bodyPr/>
          <a:lstStyle/>
          <a:p>
            <a:r>
              <a:rPr lang="en-GB" dirty="0">
                <a:latin typeface="Tw Cen MT"/>
                <a:cs typeface="Calibri"/>
              </a:rPr>
              <a:t>Personal Injury Benefit</a:t>
            </a:r>
            <a:endParaRPr lang="en-GB" dirty="0"/>
          </a:p>
        </p:txBody>
      </p:sp>
      <p:sp>
        <p:nvSpPr>
          <p:cNvPr id="6" name="Google Shape;61;p3">
            <a:extLst>
              <a:ext uri="{FF2B5EF4-FFF2-40B4-BE49-F238E27FC236}">
                <a16:creationId xmlns:a16="http://schemas.microsoft.com/office/drawing/2014/main" id="{ADC5C765-D82C-CE46-9309-8B4C176426FA}"/>
              </a:ext>
            </a:extLst>
          </p:cNvPr>
          <p:cNvSpPr txBox="1"/>
          <p:nvPr/>
        </p:nvSpPr>
        <p:spPr>
          <a:xfrm>
            <a:off x="735135" y="2626257"/>
            <a:ext cx="9868482" cy="2919138"/>
          </a:xfrm>
          <a:prstGeom prst="rect">
            <a:avLst/>
          </a:prstGeom>
          <a:noFill/>
          <a:ln>
            <a:noFill/>
          </a:ln>
        </p:spPr>
        <p:txBody>
          <a:bodyPr spcFirstLastPara="1" wrap="square" lIns="91425" tIns="45700" rIns="91425" bIns="45700" anchor="t" anchorCtr="0">
            <a:noAutofit/>
          </a:bodyPr>
          <a:lstStyle/>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Low understanding of what PIB covers.</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Customers often don’t consider what if the accident is their fault or the possibility that someone might be seriously injured.</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“Enhanced compensation” is not sufficiently compelling language.</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CTA wording lacks a strong action verb. </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p:txBody>
      </p:sp>
      <p:sp>
        <p:nvSpPr>
          <p:cNvPr id="7" name="Google Shape;63;p3">
            <a:extLst>
              <a:ext uri="{FF2B5EF4-FFF2-40B4-BE49-F238E27FC236}">
                <a16:creationId xmlns:a16="http://schemas.microsoft.com/office/drawing/2014/main" id="{D4CB09B6-6278-CE4C-9EFC-51B89D010994}"/>
              </a:ext>
            </a:extLst>
          </p:cNvPr>
          <p:cNvSpPr txBox="1"/>
          <p:nvPr/>
        </p:nvSpPr>
        <p:spPr>
          <a:xfrm>
            <a:off x="409388" y="1465526"/>
            <a:ext cx="5259988" cy="45125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en-GB" sz="3200" b="1" dirty="0">
                <a:solidFill>
                  <a:schemeClr val="dk1"/>
                </a:solidFill>
                <a:latin typeface="Tw Cen MT" panose="020B0602020104020603" pitchFamily="34" charset="77"/>
                <a:ea typeface="Twentieth Century"/>
                <a:cs typeface="Twentieth Century"/>
                <a:sym typeface="Twentieth Century"/>
              </a:rPr>
              <a:t>Summary</a:t>
            </a:r>
            <a:endParaRPr dirty="0">
              <a:latin typeface="Tw Cen MT" panose="020B0602020104020603" pitchFamily="34" charset="77"/>
            </a:endParaRPr>
          </a:p>
        </p:txBody>
      </p:sp>
      <p:cxnSp>
        <p:nvCxnSpPr>
          <p:cNvPr id="8" name="Google Shape;70;p3">
            <a:extLst>
              <a:ext uri="{FF2B5EF4-FFF2-40B4-BE49-F238E27FC236}">
                <a16:creationId xmlns:a16="http://schemas.microsoft.com/office/drawing/2014/main" id="{F90CA465-DFF8-5047-98CD-E28E9D02CF70}"/>
              </a:ext>
            </a:extLst>
          </p:cNvPr>
          <p:cNvCxnSpPr>
            <a:cxnSpLocks/>
          </p:cNvCxnSpPr>
          <p:nvPr/>
        </p:nvCxnSpPr>
        <p:spPr>
          <a:xfrm>
            <a:off x="496474" y="2129578"/>
            <a:ext cx="896897" cy="0"/>
          </a:xfrm>
          <a:prstGeom prst="straightConnector1">
            <a:avLst/>
          </a:prstGeom>
          <a:noFill/>
          <a:ln w="25400" cap="flat" cmpd="sng">
            <a:solidFill>
              <a:srgbClr val="D71F5C"/>
            </a:solidFill>
            <a:prstDash val="solid"/>
            <a:miter lim="800000"/>
            <a:headEnd type="none" w="sm" len="sm"/>
            <a:tailEnd type="none" w="sm" len="sm"/>
          </a:ln>
        </p:spPr>
      </p:cxnSp>
    </p:spTree>
    <p:extLst>
      <p:ext uri="{BB962C8B-B14F-4D97-AF65-F5344CB8AC3E}">
        <p14:creationId xmlns:p14="http://schemas.microsoft.com/office/powerpoint/2010/main" val="6445272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D2AD6A-5BDA-6741-9EA7-333641C7DAE5}"/>
              </a:ext>
            </a:extLst>
          </p:cNvPr>
          <p:cNvSpPr>
            <a:spLocks noGrp="1"/>
          </p:cNvSpPr>
          <p:nvPr>
            <p:ph type="body" sz="quarter" idx="10"/>
          </p:nvPr>
        </p:nvSpPr>
        <p:spPr/>
        <p:txBody>
          <a:bodyPr/>
          <a:lstStyle/>
          <a:p>
            <a:r>
              <a:rPr lang="en-GB" dirty="0"/>
              <a:t>Breakdown Cover</a:t>
            </a:r>
          </a:p>
        </p:txBody>
      </p:sp>
      <p:sp>
        <p:nvSpPr>
          <p:cNvPr id="3" name="Text Placeholder 2">
            <a:extLst>
              <a:ext uri="{FF2B5EF4-FFF2-40B4-BE49-F238E27FC236}">
                <a16:creationId xmlns:a16="http://schemas.microsoft.com/office/drawing/2014/main" id="{36B5B9A0-5C24-164D-8FE5-F095349E2F28}"/>
              </a:ext>
            </a:extLst>
          </p:cNvPr>
          <p:cNvSpPr>
            <a:spLocks noGrp="1"/>
          </p:cNvSpPr>
          <p:nvPr>
            <p:ph type="body" sz="quarter" idx="11"/>
          </p:nvPr>
        </p:nvSpPr>
        <p:spPr/>
        <p:txBody>
          <a:bodyPr/>
          <a:lstStyle/>
          <a:p>
            <a:r>
              <a:rPr lang="en-GB" dirty="0"/>
              <a:t>Add-ons</a:t>
            </a:r>
          </a:p>
        </p:txBody>
      </p:sp>
    </p:spTree>
    <p:extLst>
      <p:ext uri="{BB962C8B-B14F-4D97-AF65-F5344CB8AC3E}">
        <p14:creationId xmlns:p14="http://schemas.microsoft.com/office/powerpoint/2010/main" val="2456257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5562E9-6BDC-44C4-B8ED-7DE5152A512D}"/>
              </a:ext>
            </a:extLst>
          </p:cNvPr>
          <p:cNvSpPr>
            <a:spLocks noGrp="1"/>
          </p:cNvSpPr>
          <p:nvPr>
            <p:ph type="body" sz="quarter" idx="10"/>
          </p:nvPr>
        </p:nvSpPr>
        <p:spPr>
          <a:prstGeom prst="rect">
            <a:avLst/>
          </a:prstGeom>
        </p:spPr>
        <p:txBody>
          <a:bodyPr lIns="91440" tIns="45720" rIns="91440" bIns="45720" anchor="ctr"/>
          <a:lstStyle/>
          <a:p>
            <a:r>
              <a:rPr lang="en-GB" dirty="0">
                <a:latin typeface="Tw Cen MT"/>
                <a:cs typeface="Calibri"/>
              </a:rPr>
              <a:t>Breakdown Cover</a:t>
            </a:r>
            <a:endParaRPr lang="en-GB" dirty="0"/>
          </a:p>
        </p:txBody>
      </p:sp>
      <p:sp>
        <p:nvSpPr>
          <p:cNvPr id="10" name="Text Placeholder 2">
            <a:extLst>
              <a:ext uri="{FF2B5EF4-FFF2-40B4-BE49-F238E27FC236}">
                <a16:creationId xmlns:a16="http://schemas.microsoft.com/office/drawing/2014/main" id="{824A7081-B9BE-FA45-A03A-911469B782EE}"/>
              </a:ext>
            </a:extLst>
          </p:cNvPr>
          <p:cNvSpPr txBox="1">
            <a:spLocks/>
          </p:cNvSpPr>
          <p:nvPr/>
        </p:nvSpPr>
        <p:spPr>
          <a:xfrm>
            <a:off x="661788" y="1884144"/>
            <a:ext cx="4821668" cy="144780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GB" sz="1800" b="1" dirty="0">
                <a:solidFill>
                  <a:srgbClr val="D7205C"/>
                </a:solidFill>
                <a:latin typeface="TW Cen MT"/>
                <a:ea typeface="Microsoft JhengHei UI"/>
              </a:rPr>
              <a:t>Call Centre Objections:</a:t>
            </a:r>
          </a:p>
          <a:p>
            <a:pPr marL="285750" indent="-285750">
              <a:buClr>
                <a:srgbClr val="D7205C"/>
              </a:buClr>
            </a:pPr>
            <a:r>
              <a:rPr lang="en-GB" sz="1800" dirty="0">
                <a:latin typeface="TW Cen MT"/>
              </a:rPr>
              <a:t>Bank account provides breakdown cover – may not be equivalent.</a:t>
            </a:r>
          </a:p>
          <a:p>
            <a:pPr marL="285750" indent="-285750">
              <a:buClr>
                <a:srgbClr val="D7205C"/>
              </a:buClr>
            </a:pPr>
            <a:r>
              <a:rPr lang="en-GB" sz="1800" dirty="0">
                <a:latin typeface="TW Cen MT"/>
              </a:rPr>
              <a:t>Cover is expensive compared to buying it direct.</a:t>
            </a:r>
            <a:endParaRPr lang="en-GB" sz="1600" dirty="0">
              <a:latin typeface="TW Cen MT"/>
            </a:endParaRPr>
          </a:p>
        </p:txBody>
      </p:sp>
      <p:sp>
        <p:nvSpPr>
          <p:cNvPr id="12" name="Text Placeholder 2">
            <a:extLst>
              <a:ext uri="{FF2B5EF4-FFF2-40B4-BE49-F238E27FC236}">
                <a16:creationId xmlns:a16="http://schemas.microsoft.com/office/drawing/2014/main" id="{28DCC9BE-A9D5-384F-B07E-8CA30F82A232}"/>
              </a:ext>
            </a:extLst>
          </p:cNvPr>
          <p:cNvSpPr txBox="1">
            <a:spLocks/>
          </p:cNvSpPr>
          <p:nvPr/>
        </p:nvSpPr>
        <p:spPr>
          <a:xfrm>
            <a:off x="661788" y="3785833"/>
            <a:ext cx="4821668" cy="230525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GB" sz="1800" b="1" dirty="0">
                <a:solidFill>
                  <a:srgbClr val="D7205C"/>
                </a:solidFill>
                <a:latin typeface="TW Cen MT"/>
                <a:ea typeface="Microsoft JhengHei UI"/>
              </a:rPr>
              <a:t>Heuristic Evaluation:</a:t>
            </a:r>
          </a:p>
          <a:p>
            <a:pPr marL="285750" indent="-285750">
              <a:buClr>
                <a:srgbClr val="D7205C"/>
              </a:buClr>
            </a:pPr>
            <a:r>
              <a:rPr lang="en-GB" sz="1800">
                <a:latin typeface="TW Cen MT"/>
                <a:ea typeface="Microsoft JhengHei UI"/>
              </a:rPr>
              <a:t>Branding </a:t>
            </a:r>
            <a:r>
              <a:rPr lang="en-GB" sz="1800" dirty="0">
                <a:latin typeface="TW Cen MT"/>
                <a:ea typeface="Microsoft JhengHei UI"/>
              </a:rPr>
              <a:t>of RAC is minimal and not persistent throughout the journey.</a:t>
            </a:r>
          </a:p>
          <a:p>
            <a:pPr marL="285750" indent="-285750">
              <a:buClr>
                <a:srgbClr val="D7205C"/>
              </a:buClr>
            </a:pPr>
            <a:r>
              <a:rPr lang="en-GB" sz="1800" dirty="0">
                <a:latin typeface="TW Cen MT"/>
                <a:ea typeface="Microsoft JhengHei UI"/>
              </a:rPr>
              <a:t>No risk reducer on CTAs </a:t>
            </a:r>
            <a:r>
              <a:rPr lang="en-GB" sz="1800" dirty="0">
                <a:solidFill>
                  <a:schemeClr val="bg2">
                    <a:lumMod val="50000"/>
                  </a:schemeClr>
                </a:solidFill>
                <a:latin typeface="TW Cen MT"/>
                <a:ea typeface="Microsoft JhengHei UI"/>
              </a:rPr>
              <a:t>(e.g. 14 day cooling off period). </a:t>
            </a:r>
          </a:p>
        </p:txBody>
      </p:sp>
      <p:pic>
        <p:nvPicPr>
          <p:cNvPr id="14" name="Picture 13">
            <a:extLst>
              <a:ext uri="{FF2B5EF4-FFF2-40B4-BE49-F238E27FC236}">
                <a16:creationId xmlns:a16="http://schemas.microsoft.com/office/drawing/2014/main" id="{35E4CAC3-CA5D-0F41-A83F-6DF396BD1530}"/>
              </a:ext>
            </a:extLst>
          </p:cNvPr>
          <p:cNvPicPr>
            <a:picLocks noChangeAspect="1"/>
          </p:cNvPicPr>
          <p:nvPr/>
        </p:nvPicPr>
        <p:blipFill>
          <a:blip r:embed="rId2"/>
          <a:stretch>
            <a:fillRect/>
          </a:stretch>
        </p:blipFill>
        <p:spPr>
          <a:xfrm>
            <a:off x="6066504" y="1482389"/>
            <a:ext cx="2469365" cy="4892029"/>
          </a:xfrm>
          <a:prstGeom prst="rect">
            <a:avLst/>
          </a:prstGeom>
          <a:effectLst>
            <a:outerShdw blurRad="355600" dist="50800" dir="5400000" algn="ctr" rotWithShape="0">
              <a:srgbClr val="000000">
                <a:alpha val="17000"/>
              </a:srgbClr>
            </a:outerShdw>
          </a:effectLst>
        </p:spPr>
      </p:pic>
      <p:pic>
        <p:nvPicPr>
          <p:cNvPr id="16" name="Picture 15">
            <a:extLst>
              <a:ext uri="{FF2B5EF4-FFF2-40B4-BE49-F238E27FC236}">
                <a16:creationId xmlns:a16="http://schemas.microsoft.com/office/drawing/2014/main" id="{1F0B21E3-6618-774A-9EEA-0A9ECE4D42FF}"/>
              </a:ext>
            </a:extLst>
          </p:cNvPr>
          <p:cNvPicPr>
            <a:picLocks noChangeAspect="1"/>
          </p:cNvPicPr>
          <p:nvPr/>
        </p:nvPicPr>
        <p:blipFill>
          <a:blip r:embed="rId3"/>
          <a:stretch>
            <a:fillRect/>
          </a:stretch>
        </p:blipFill>
        <p:spPr>
          <a:xfrm>
            <a:off x="7092878" y="1492372"/>
            <a:ext cx="2237365" cy="4876443"/>
          </a:xfrm>
          <a:prstGeom prst="rect">
            <a:avLst/>
          </a:prstGeom>
          <a:effectLst>
            <a:outerShdw blurRad="355600" dist="50800" dir="5400000" algn="ctr" rotWithShape="0">
              <a:srgbClr val="000000">
                <a:alpha val="17000"/>
              </a:srgbClr>
            </a:outerShdw>
          </a:effectLst>
        </p:spPr>
      </p:pic>
      <p:pic>
        <p:nvPicPr>
          <p:cNvPr id="17" name="Picture 16">
            <a:extLst>
              <a:ext uri="{FF2B5EF4-FFF2-40B4-BE49-F238E27FC236}">
                <a16:creationId xmlns:a16="http://schemas.microsoft.com/office/drawing/2014/main" id="{F65CB178-545F-E747-95A9-5FF7D0548E15}"/>
              </a:ext>
            </a:extLst>
          </p:cNvPr>
          <p:cNvPicPr>
            <a:picLocks noChangeAspect="1"/>
          </p:cNvPicPr>
          <p:nvPr/>
        </p:nvPicPr>
        <p:blipFill>
          <a:blip r:embed="rId4"/>
          <a:stretch>
            <a:fillRect/>
          </a:stretch>
        </p:blipFill>
        <p:spPr>
          <a:xfrm>
            <a:off x="7887252" y="1493617"/>
            <a:ext cx="2327338" cy="4856934"/>
          </a:xfrm>
          <a:prstGeom prst="rect">
            <a:avLst/>
          </a:prstGeom>
          <a:effectLst>
            <a:outerShdw blurRad="355600" dist="50800" dir="5400000" algn="ctr" rotWithShape="0">
              <a:srgbClr val="000000">
                <a:alpha val="17000"/>
              </a:srgbClr>
            </a:outerShdw>
          </a:effectLst>
        </p:spPr>
      </p:pic>
      <p:pic>
        <p:nvPicPr>
          <p:cNvPr id="18" name="Picture 17">
            <a:extLst>
              <a:ext uri="{FF2B5EF4-FFF2-40B4-BE49-F238E27FC236}">
                <a16:creationId xmlns:a16="http://schemas.microsoft.com/office/drawing/2014/main" id="{8B2878F5-1372-3C44-AFF9-E9ABED32A2BA}"/>
              </a:ext>
            </a:extLst>
          </p:cNvPr>
          <p:cNvPicPr>
            <a:picLocks noChangeAspect="1"/>
          </p:cNvPicPr>
          <p:nvPr/>
        </p:nvPicPr>
        <p:blipFill>
          <a:blip r:embed="rId5"/>
          <a:stretch>
            <a:fillRect/>
          </a:stretch>
        </p:blipFill>
        <p:spPr>
          <a:xfrm>
            <a:off x="8771599" y="1475351"/>
            <a:ext cx="2206760" cy="4856935"/>
          </a:xfrm>
          <a:prstGeom prst="rect">
            <a:avLst/>
          </a:prstGeom>
          <a:effectLst>
            <a:outerShdw blurRad="355600" dist="50800" dir="5400000" algn="ctr" rotWithShape="0">
              <a:srgbClr val="000000">
                <a:alpha val="17000"/>
              </a:srgbClr>
            </a:outerShdw>
          </a:effectLst>
        </p:spPr>
      </p:pic>
      <p:pic>
        <p:nvPicPr>
          <p:cNvPr id="19" name="Picture 18">
            <a:extLst>
              <a:ext uri="{FF2B5EF4-FFF2-40B4-BE49-F238E27FC236}">
                <a16:creationId xmlns:a16="http://schemas.microsoft.com/office/drawing/2014/main" id="{6D9D9126-C750-9444-96C4-0807BF814E45}"/>
              </a:ext>
            </a:extLst>
          </p:cNvPr>
          <p:cNvPicPr>
            <a:picLocks noChangeAspect="1"/>
          </p:cNvPicPr>
          <p:nvPr/>
        </p:nvPicPr>
        <p:blipFill>
          <a:blip r:embed="rId6"/>
          <a:stretch>
            <a:fillRect/>
          </a:stretch>
        </p:blipFill>
        <p:spPr>
          <a:xfrm>
            <a:off x="9535368" y="1475351"/>
            <a:ext cx="2246565" cy="4856935"/>
          </a:xfrm>
          <a:prstGeom prst="rect">
            <a:avLst/>
          </a:prstGeom>
          <a:effectLst>
            <a:outerShdw blurRad="355600" dist="50800" dir="5400000" algn="ctr" rotWithShape="0">
              <a:srgbClr val="000000">
                <a:alpha val="17000"/>
              </a:srgbClr>
            </a:outerShdw>
          </a:effectLst>
        </p:spPr>
      </p:pic>
    </p:spTree>
    <p:extLst>
      <p:ext uri="{BB962C8B-B14F-4D97-AF65-F5344CB8AC3E}">
        <p14:creationId xmlns:p14="http://schemas.microsoft.com/office/powerpoint/2010/main" val="40902929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Breakdown Cover</a:t>
            </a:r>
            <a:r>
              <a:rPr lang="en-GB" dirty="0">
                <a:latin typeface="Tw Cen MT"/>
                <a:cs typeface="Calibri"/>
              </a:rPr>
              <a:t>: Conversion Rate by </a:t>
            </a:r>
            <a:r>
              <a:rPr lang="en-GB" dirty="0" err="1">
                <a:latin typeface="Tw Cen MT"/>
                <a:cs typeface="Calibri"/>
              </a:rPr>
              <a:t>Lifestage</a:t>
            </a:r>
            <a:r>
              <a:rPr lang="en-GB" dirty="0">
                <a:latin typeface="Tw Cen MT"/>
                <a:cs typeface="Calibri"/>
              </a:rPr>
              <a:t> Segment </a:t>
            </a:r>
            <a:endParaRPr lang="en-GB" b="1" dirty="0"/>
          </a:p>
        </p:txBody>
      </p:sp>
      <p:sp>
        <p:nvSpPr>
          <p:cNvPr id="9" name="TextBox 8">
            <a:extLst>
              <a:ext uri="{FF2B5EF4-FFF2-40B4-BE49-F238E27FC236}">
                <a16:creationId xmlns:a16="http://schemas.microsoft.com/office/drawing/2014/main" id="{67542532-A27D-401B-A542-09275098EBE4}"/>
              </a:ext>
            </a:extLst>
          </p:cNvPr>
          <p:cNvSpPr txBox="1"/>
          <p:nvPr/>
        </p:nvSpPr>
        <p:spPr>
          <a:xfrm>
            <a:off x="445622" y="1344851"/>
            <a:ext cx="11202193" cy="338554"/>
          </a:xfrm>
          <a:prstGeom prst="rect">
            <a:avLst/>
          </a:prstGeom>
          <a:noFill/>
        </p:spPr>
        <p:txBody>
          <a:bodyPr wrap="square" lIns="91440" tIns="45720" rIns="91440" bIns="45720" rtlCol="0" anchor="t">
            <a:spAutoFit/>
          </a:bodyPr>
          <a:lstStyle/>
          <a:p>
            <a:pPr algn="ctr"/>
            <a:r>
              <a:rPr lang="en-GB" sz="1600" b="1" dirty="0" err="1">
                <a:solidFill>
                  <a:srgbClr val="D7205C"/>
                </a:solidFill>
                <a:latin typeface="Tw Cen MT"/>
                <a:ea typeface="Microsoft JhengHei"/>
              </a:rPr>
              <a:t>Lifestage</a:t>
            </a:r>
            <a:r>
              <a:rPr lang="en-GB" sz="1600" b="1" dirty="0">
                <a:solidFill>
                  <a:srgbClr val="D7205C"/>
                </a:solidFill>
                <a:latin typeface="Tw Cen MT"/>
                <a:ea typeface="Microsoft JhengHei"/>
              </a:rPr>
              <a:t> segment is a significant driver </a:t>
            </a:r>
            <a:r>
              <a:rPr lang="en-GB" sz="1600" b="1" dirty="0">
                <a:latin typeface="Tw Cen MT"/>
                <a:ea typeface="Microsoft JhengHei"/>
              </a:rPr>
              <a:t>of propensity to add breakdown cover.</a:t>
            </a:r>
          </a:p>
        </p:txBody>
      </p:sp>
      <p:pic>
        <p:nvPicPr>
          <p:cNvPr id="3" name="Picture 3" descr="Chart, bar chart&#10;&#10;Description automatically generated">
            <a:extLst>
              <a:ext uri="{FF2B5EF4-FFF2-40B4-BE49-F238E27FC236}">
                <a16:creationId xmlns:a16="http://schemas.microsoft.com/office/drawing/2014/main" id="{19171EBE-69E7-49B5-A428-7B56B87810CB}"/>
              </a:ext>
            </a:extLst>
          </p:cNvPr>
          <p:cNvPicPr>
            <a:picLocks noChangeAspect="1"/>
          </p:cNvPicPr>
          <p:nvPr/>
        </p:nvPicPr>
        <p:blipFill rotWithShape="1">
          <a:blip r:embed="rId3"/>
          <a:srcRect t="7327"/>
          <a:stretch/>
        </p:blipFill>
        <p:spPr>
          <a:xfrm>
            <a:off x="1918187" y="1801392"/>
            <a:ext cx="8877632" cy="4794056"/>
          </a:xfrm>
          <a:prstGeom prst="rect">
            <a:avLst/>
          </a:prstGeom>
        </p:spPr>
      </p:pic>
      <p:sp>
        <p:nvSpPr>
          <p:cNvPr id="7" name="TextBox 6">
            <a:extLst>
              <a:ext uri="{FF2B5EF4-FFF2-40B4-BE49-F238E27FC236}">
                <a16:creationId xmlns:a16="http://schemas.microsoft.com/office/drawing/2014/main" id="{3D5595A1-CCAD-8941-B830-5330C504F1D0}"/>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Adobe Analytics, 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March to 31</a:t>
            </a:r>
            <a:r>
              <a:rPr lang="en-US" sz="1200" baseline="30000" dirty="0">
                <a:solidFill>
                  <a:schemeClr val="tx1">
                    <a:lumMod val="50000"/>
                    <a:lumOff val="50000"/>
                  </a:schemeClr>
                </a:solidFill>
                <a:latin typeface="Tw Cen MT" panose="020B0602020104020603" pitchFamily="34" charset="0"/>
                <a:ea typeface="Microsoft JhengHei" panose="020B0604030504040204" pitchFamily="34" charset="-120"/>
              </a:rPr>
              <a:t>st</a:t>
            </a: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 May 2021</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Tree>
    <p:extLst>
      <p:ext uri="{BB962C8B-B14F-4D97-AF65-F5344CB8AC3E}">
        <p14:creationId xmlns:p14="http://schemas.microsoft.com/office/powerpoint/2010/main" val="851579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CB89C8-FE61-124E-AD88-26BFA13AECD0}"/>
              </a:ext>
            </a:extLst>
          </p:cNvPr>
          <p:cNvSpPr>
            <a:spLocks noGrp="1"/>
          </p:cNvSpPr>
          <p:nvPr>
            <p:ph type="body" sz="quarter" idx="10"/>
          </p:nvPr>
        </p:nvSpPr>
        <p:spPr/>
        <p:txBody>
          <a:bodyPr/>
          <a:lstStyle/>
          <a:p>
            <a:r>
              <a:rPr lang="en-GB" dirty="0">
                <a:latin typeface="Tw Cen MT"/>
                <a:cs typeface="Calibri"/>
              </a:rPr>
              <a:t>Breakdown Cover</a:t>
            </a:r>
            <a:endParaRPr lang="en-GB" dirty="0"/>
          </a:p>
        </p:txBody>
      </p:sp>
      <p:sp>
        <p:nvSpPr>
          <p:cNvPr id="6" name="Google Shape;61;p3">
            <a:extLst>
              <a:ext uri="{FF2B5EF4-FFF2-40B4-BE49-F238E27FC236}">
                <a16:creationId xmlns:a16="http://schemas.microsoft.com/office/drawing/2014/main" id="{ADC5C765-D82C-CE46-9309-8B4C176426FA}"/>
              </a:ext>
            </a:extLst>
          </p:cNvPr>
          <p:cNvSpPr txBox="1"/>
          <p:nvPr/>
        </p:nvSpPr>
        <p:spPr>
          <a:xfrm>
            <a:off x="735135" y="2626257"/>
            <a:ext cx="9868482" cy="2919138"/>
          </a:xfrm>
          <a:prstGeom prst="rect">
            <a:avLst/>
          </a:prstGeom>
          <a:noFill/>
          <a:ln>
            <a:noFill/>
          </a:ln>
        </p:spPr>
        <p:txBody>
          <a:bodyPr spcFirstLastPara="1" wrap="square" lIns="91425" tIns="45700" rIns="91425" bIns="45700" anchor="t" anchorCtr="0">
            <a:noAutofit/>
          </a:bodyPr>
          <a:lstStyle/>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Perceived as expensive by call centre staff.</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Branding of RAC is minimalistic and is not consistent throughout the journey.</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No risk reducer near CTAs - e.g.  Pay nothing if you cancel before 14 days. </a:t>
            </a:r>
          </a:p>
          <a:p>
            <a:pPr lvl="0">
              <a:buClr>
                <a:srgbClr val="D71F5C"/>
              </a:buClr>
              <a:buSzPts val="2600"/>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err="1">
                <a:solidFill>
                  <a:schemeClr val="bg2">
                    <a:lumMod val="25000"/>
                  </a:schemeClr>
                </a:solidFill>
                <a:latin typeface="Tw Cen MT" panose="020B0602020104020603" pitchFamily="34" charset="77"/>
                <a:ea typeface="Microsoft JhengHei UI" panose="020B0604030504040204" pitchFamily="34" charset="-120"/>
              </a:rPr>
              <a:t>Lifestage</a:t>
            </a:r>
            <a:r>
              <a:rPr lang="en-GB" sz="2000" dirty="0">
                <a:solidFill>
                  <a:schemeClr val="bg2">
                    <a:lumMod val="25000"/>
                  </a:schemeClr>
                </a:solidFill>
                <a:latin typeface="Tw Cen MT" panose="020B0602020104020603" pitchFamily="34" charset="77"/>
                <a:ea typeface="Microsoft JhengHei UI" panose="020B0604030504040204" pitchFamily="34" charset="-120"/>
              </a:rPr>
              <a:t> segment is a strong determinant of add on take up. </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p:txBody>
      </p:sp>
      <p:sp>
        <p:nvSpPr>
          <p:cNvPr id="7" name="Google Shape;63;p3">
            <a:extLst>
              <a:ext uri="{FF2B5EF4-FFF2-40B4-BE49-F238E27FC236}">
                <a16:creationId xmlns:a16="http://schemas.microsoft.com/office/drawing/2014/main" id="{D4CB09B6-6278-CE4C-9EFC-51B89D010994}"/>
              </a:ext>
            </a:extLst>
          </p:cNvPr>
          <p:cNvSpPr txBox="1"/>
          <p:nvPr/>
        </p:nvSpPr>
        <p:spPr>
          <a:xfrm>
            <a:off x="409388" y="1465526"/>
            <a:ext cx="5259988" cy="45125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en-GB" sz="3200" b="1" dirty="0">
                <a:solidFill>
                  <a:schemeClr val="dk1"/>
                </a:solidFill>
                <a:latin typeface="Tw Cen MT" panose="020B0602020104020603" pitchFamily="34" charset="77"/>
                <a:ea typeface="Twentieth Century"/>
                <a:cs typeface="Twentieth Century"/>
                <a:sym typeface="Twentieth Century"/>
              </a:rPr>
              <a:t>Summary</a:t>
            </a:r>
            <a:endParaRPr dirty="0">
              <a:latin typeface="Tw Cen MT" panose="020B0602020104020603" pitchFamily="34" charset="77"/>
            </a:endParaRPr>
          </a:p>
        </p:txBody>
      </p:sp>
      <p:cxnSp>
        <p:nvCxnSpPr>
          <p:cNvPr id="8" name="Google Shape;70;p3">
            <a:extLst>
              <a:ext uri="{FF2B5EF4-FFF2-40B4-BE49-F238E27FC236}">
                <a16:creationId xmlns:a16="http://schemas.microsoft.com/office/drawing/2014/main" id="{F90CA465-DFF8-5047-98CD-E28E9D02CF70}"/>
              </a:ext>
            </a:extLst>
          </p:cNvPr>
          <p:cNvCxnSpPr>
            <a:cxnSpLocks/>
          </p:cNvCxnSpPr>
          <p:nvPr/>
        </p:nvCxnSpPr>
        <p:spPr>
          <a:xfrm>
            <a:off x="496474" y="2129578"/>
            <a:ext cx="896897" cy="0"/>
          </a:xfrm>
          <a:prstGeom prst="straightConnector1">
            <a:avLst/>
          </a:prstGeom>
          <a:noFill/>
          <a:ln w="25400" cap="flat" cmpd="sng">
            <a:solidFill>
              <a:srgbClr val="D71F5C"/>
            </a:solidFill>
            <a:prstDash val="solid"/>
            <a:miter lim="800000"/>
            <a:headEnd type="none" w="sm" len="sm"/>
            <a:tailEnd type="none" w="sm" len="sm"/>
          </a:ln>
        </p:spPr>
      </p:cxnSp>
    </p:spTree>
    <p:extLst>
      <p:ext uri="{BB962C8B-B14F-4D97-AF65-F5344CB8AC3E}">
        <p14:creationId xmlns:p14="http://schemas.microsoft.com/office/powerpoint/2010/main" val="554403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3CCD72-611F-724D-A538-249DFBF7FB53}"/>
              </a:ext>
            </a:extLst>
          </p:cNvPr>
          <p:cNvSpPr>
            <a:spLocks noGrp="1"/>
          </p:cNvSpPr>
          <p:nvPr>
            <p:ph type="body" sz="quarter" idx="10"/>
          </p:nvPr>
        </p:nvSpPr>
        <p:spPr/>
        <p:txBody>
          <a:bodyPr/>
          <a:lstStyle/>
          <a:p>
            <a:r>
              <a:rPr lang="en-GB" dirty="0"/>
              <a:t>Decision Style</a:t>
            </a:r>
          </a:p>
        </p:txBody>
      </p:sp>
      <p:sp>
        <p:nvSpPr>
          <p:cNvPr id="4" name="Text Placeholder 3">
            <a:extLst>
              <a:ext uri="{FF2B5EF4-FFF2-40B4-BE49-F238E27FC236}">
                <a16:creationId xmlns:a16="http://schemas.microsoft.com/office/drawing/2014/main" id="{237C6431-9188-8040-82A4-CABFACD7C738}"/>
              </a:ext>
            </a:extLst>
          </p:cNvPr>
          <p:cNvSpPr>
            <a:spLocks noGrp="1"/>
          </p:cNvSpPr>
          <p:nvPr>
            <p:ph type="body" sz="quarter" idx="11"/>
          </p:nvPr>
        </p:nvSpPr>
        <p:spPr/>
        <p:txBody>
          <a:bodyPr/>
          <a:lstStyle/>
          <a:p>
            <a:r>
              <a:rPr lang="en-GB" dirty="0"/>
              <a:t>How do customers choose brands?</a:t>
            </a:r>
          </a:p>
        </p:txBody>
      </p:sp>
    </p:spTree>
    <p:extLst>
      <p:ext uri="{BB962C8B-B14F-4D97-AF65-F5344CB8AC3E}">
        <p14:creationId xmlns:p14="http://schemas.microsoft.com/office/powerpoint/2010/main" val="1565394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AA7F32-BB3D-4CEF-83F1-957E23CAE51C}"/>
              </a:ext>
            </a:extLst>
          </p:cNvPr>
          <p:cNvSpPr>
            <a:spLocks noGrp="1"/>
          </p:cNvSpPr>
          <p:nvPr>
            <p:ph type="body" sz="quarter" idx="10"/>
          </p:nvPr>
        </p:nvSpPr>
        <p:spPr>
          <a:prstGeom prst="rect">
            <a:avLst/>
          </a:prstGeom>
        </p:spPr>
        <p:txBody>
          <a:bodyPr/>
          <a:lstStyle/>
          <a:p>
            <a:r>
              <a:rPr lang="en-GB" b="1"/>
              <a:t>What is the most common decision style? </a:t>
            </a:r>
          </a:p>
        </p:txBody>
      </p:sp>
      <p:sp>
        <p:nvSpPr>
          <p:cNvPr id="8" name="TextBox 7">
            <a:extLst>
              <a:ext uri="{FF2B5EF4-FFF2-40B4-BE49-F238E27FC236}">
                <a16:creationId xmlns:a16="http://schemas.microsoft.com/office/drawing/2014/main" id="{034F1995-F8DB-4B54-9268-7FE63DC05E15}"/>
              </a:ext>
            </a:extLst>
          </p:cNvPr>
          <p:cNvSpPr txBox="1"/>
          <p:nvPr/>
        </p:nvSpPr>
        <p:spPr>
          <a:xfrm>
            <a:off x="772719" y="3120644"/>
            <a:ext cx="3380181" cy="1323439"/>
          </a:xfrm>
          <a:prstGeom prst="rect">
            <a:avLst/>
          </a:prstGeom>
          <a:noFill/>
        </p:spPr>
        <p:txBody>
          <a:bodyPr wrap="square" rtlCol="0">
            <a:spAutoFit/>
          </a:bodyPr>
          <a:lstStyle/>
          <a:p>
            <a:r>
              <a:rPr lang="en-US" sz="1600" dirty="0">
                <a:solidFill>
                  <a:schemeClr val="bg2">
                    <a:lumMod val="25000"/>
                  </a:schemeClr>
                </a:solidFill>
                <a:latin typeface="Tw Cen MT" panose="020B0602020104020603" pitchFamily="34" charset="0"/>
                <a:ea typeface="Microsoft JhengHei" panose="020B0604030504040204" pitchFamily="34" charset="-120"/>
              </a:rPr>
              <a:t>Research by marketing expert Mark Earls and social scientist identified </a:t>
            </a:r>
            <a:r>
              <a:rPr lang="en-US" sz="1600" b="1" dirty="0">
                <a:solidFill>
                  <a:srgbClr val="D7205C"/>
                </a:solidFill>
                <a:latin typeface="Tw Cen MT" panose="020B0602020104020603" pitchFamily="34" charset="0"/>
                <a:ea typeface="Microsoft JhengHei" panose="020B0604030504040204" pitchFamily="34" charset="-120"/>
              </a:rPr>
              <a:t>four</a:t>
            </a:r>
            <a:r>
              <a:rPr lang="en-US" sz="1600" dirty="0">
                <a:solidFill>
                  <a:schemeClr val="bg2">
                    <a:lumMod val="25000"/>
                  </a:schemeClr>
                </a:solidFill>
                <a:latin typeface="Tw Cen MT" panose="020B0602020104020603" pitchFamily="34" charset="0"/>
                <a:ea typeface="Microsoft JhengHei" panose="020B0604030504040204" pitchFamily="34" charset="-120"/>
              </a:rPr>
              <a:t> </a:t>
            </a:r>
            <a:r>
              <a:rPr lang="en-US" sz="1600" b="1" dirty="0">
                <a:solidFill>
                  <a:srgbClr val="D7205C"/>
                </a:solidFill>
                <a:latin typeface="Tw Cen MT" panose="020B0602020104020603" pitchFamily="34" charset="0"/>
                <a:ea typeface="Microsoft JhengHei" panose="020B0604030504040204" pitchFamily="34" charset="-120"/>
              </a:rPr>
              <a:t>different decision styles </a:t>
            </a:r>
            <a:r>
              <a:rPr lang="en-US" sz="1600" dirty="0">
                <a:solidFill>
                  <a:schemeClr val="bg2">
                    <a:lumMod val="25000"/>
                  </a:schemeClr>
                </a:solidFill>
                <a:latin typeface="Tw Cen MT" panose="020B0602020104020603" pitchFamily="34" charset="0"/>
                <a:ea typeface="Microsoft JhengHei" panose="020B0604030504040204" pitchFamily="34" charset="-120"/>
              </a:rPr>
              <a:t>which directly influence how people respond to how choices are presented to them:</a:t>
            </a:r>
          </a:p>
        </p:txBody>
      </p:sp>
      <p:sp>
        <p:nvSpPr>
          <p:cNvPr id="7" name="TextBox 6">
            <a:extLst>
              <a:ext uri="{FF2B5EF4-FFF2-40B4-BE49-F238E27FC236}">
                <a16:creationId xmlns:a16="http://schemas.microsoft.com/office/drawing/2014/main" id="{5ADF6865-9776-4A52-A610-155CEC1BECC6}"/>
              </a:ext>
            </a:extLst>
          </p:cNvPr>
          <p:cNvSpPr txBox="1"/>
          <p:nvPr/>
        </p:nvSpPr>
        <p:spPr>
          <a:xfrm>
            <a:off x="4447445" y="6162524"/>
            <a:ext cx="8218873" cy="246221"/>
          </a:xfrm>
          <a:prstGeom prst="rect">
            <a:avLst/>
          </a:prstGeom>
          <a:noFill/>
        </p:spPr>
        <p:txBody>
          <a:bodyPr wrap="square" rtlCol="0">
            <a:spAutoFit/>
          </a:bodyPr>
          <a:lstStyle/>
          <a:p>
            <a:pPr algn="ctr"/>
            <a:r>
              <a:rPr lang="en-GB" sz="1000"/>
              <a:t>Source: I’ll Have What She’s Having – Alex Bentley, Mark Earls &amp; Michael J. O’Brien  and </a:t>
            </a:r>
            <a:r>
              <a:rPr lang="en-GB" sz="1000" dirty="0" err="1"/>
              <a:t>Copy,Copy,Copy</a:t>
            </a:r>
            <a:r>
              <a:rPr lang="en-GB" sz="1000"/>
              <a:t> by Mark Earls </a:t>
            </a:r>
          </a:p>
        </p:txBody>
      </p:sp>
      <p:pic>
        <p:nvPicPr>
          <p:cNvPr id="10" name="Picture 9">
            <a:extLst>
              <a:ext uri="{FF2B5EF4-FFF2-40B4-BE49-F238E27FC236}">
                <a16:creationId xmlns:a16="http://schemas.microsoft.com/office/drawing/2014/main" id="{F029A527-4145-4D6D-BECB-98D1C81A76F0}"/>
              </a:ext>
            </a:extLst>
          </p:cNvPr>
          <p:cNvPicPr>
            <a:picLocks noChangeAspect="1"/>
          </p:cNvPicPr>
          <p:nvPr/>
        </p:nvPicPr>
        <p:blipFill>
          <a:blip r:embed="rId3"/>
          <a:stretch>
            <a:fillRect/>
          </a:stretch>
        </p:blipFill>
        <p:spPr>
          <a:xfrm>
            <a:off x="5391504" y="1561855"/>
            <a:ext cx="6305592" cy="4194796"/>
          </a:xfrm>
          <a:prstGeom prst="rect">
            <a:avLst/>
          </a:prstGeom>
          <a:effectLst>
            <a:outerShdw blurRad="355600" dist="50800" dir="5400000" algn="ctr" rotWithShape="0">
              <a:srgbClr val="000000">
                <a:alpha val="17000"/>
              </a:srgbClr>
            </a:outerShdw>
          </a:effectLst>
        </p:spPr>
      </p:pic>
    </p:spTree>
    <p:extLst>
      <p:ext uri="{BB962C8B-B14F-4D97-AF65-F5344CB8AC3E}">
        <p14:creationId xmlns:p14="http://schemas.microsoft.com/office/powerpoint/2010/main" val="3916065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5868BB-AFE7-4B62-A1DC-5ED338B55EAD}"/>
              </a:ext>
            </a:extLst>
          </p:cNvPr>
          <p:cNvSpPr>
            <a:spLocks noGrp="1"/>
          </p:cNvSpPr>
          <p:nvPr>
            <p:ph type="body" sz="quarter" idx="10"/>
          </p:nvPr>
        </p:nvSpPr>
        <p:spPr>
          <a:prstGeom prst="rect">
            <a:avLst/>
          </a:prstGeom>
        </p:spPr>
        <p:txBody>
          <a:bodyPr lIns="91440" tIns="45720" rIns="91440" bIns="45720" anchor="ctr"/>
          <a:lstStyle/>
          <a:p>
            <a:r>
              <a:rPr lang="en-GB">
                <a:latin typeface="Tw Cen MT"/>
                <a:cs typeface="Calibri"/>
              </a:rPr>
              <a:t>Over 170 cognitive biases can be used in experiments</a:t>
            </a:r>
            <a:endParaRPr lang="en-GB"/>
          </a:p>
        </p:txBody>
      </p:sp>
      <p:sp>
        <p:nvSpPr>
          <p:cNvPr id="5" name="TextBox 4">
            <a:extLst>
              <a:ext uri="{FF2B5EF4-FFF2-40B4-BE49-F238E27FC236}">
                <a16:creationId xmlns:a16="http://schemas.microsoft.com/office/drawing/2014/main" id="{FD77FCC5-3CCC-4715-96D6-65443B84908C}"/>
              </a:ext>
            </a:extLst>
          </p:cNvPr>
          <p:cNvSpPr txBox="1"/>
          <p:nvPr/>
        </p:nvSpPr>
        <p:spPr>
          <a:xfrm>
            <a:off x="2999092" y="6293397"/>
            <a:ext cx="61938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TW Cen MT"/>
              </a:rPr>
              <a:t>Source: </a:t>
            </a:r>
            <a:r>
              <a:rPr lang="en-US" sz="1200" dirty="0">
                <a:latin typeface="TW Cen MT"/>
                <a:hlinkClick r:id="rId2"/>
              </a:rPr>
              <a:t>https://cdn-images-1.medium.com/max/2000/1*71TzKnr7bzXU_l_pU6DCNA.jpeg</a:t>
            </a:r>
            <a:endParaRPr lang="en-US"/>
          </a:p>
        </p:txBody>
      </p:sp>
      <p:pic>
        <p:nvPicPr>
          <p:cNvPr id="6" name="Picture 5">
            <a:extLst>
              <a:ext uri="{FF2B5EF4-FFF2-40B4-BE49-F238E27FC236}">
                <a16:creationId xmlns:a16="http://schemas.microsoft.com/office/drawing/2014/main" id="{2B8183DD-F9CC-44D8-B967-C3DA7B44A3A6}"/>
              </a:ext>
            </a:extLst>
          </p:cNvPr>
          <p:cNvPicPr>
            <a:picLocks noChangeAspect="1"/>
          </p:cNvPicPr>
          <p:nvPr/>
        </p:nvPicPr>
        <p:blipFill>
          <a:blip r:embed="rId3"/>
          <a:stretch>
            <a:fillRect/>
          </a:stretch>
        </p:blipFill>
        <p:spPr>
          <a:xfrm>
            <a:off x="3035716" y="1272636"/>
            <a:ext cx="6120568" cy="4905136"/>
          </a:xfrm>
          <a:prstGeom prst="rect">
            <a:avLst/>
          </a:prstGeom>
        </p:spPr>
      </p:pic>
    </p:spTree>
    <p:extLst>
      <p:ext uri="{BB962C8B-B14F-4D97-AF65-F5344CB8AC3E}">
        <p14:creationId xmlns:p14="http://schemas.microsoft.com/office/powerpoint/2010/main" val="3372883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BBFA9B-8866-7143-9831-BB1F90DB0FAF}"/>
              </a:ext>
            </a:extLst>
          </p:cNvPr>
          <p:cNvSpPr>
            <a:spLocks noGrp="1"/>
          </p:cNvSpPr>
          <p:nvPr>
            <p:ph type="body" sz="quarter" idx="10"/>
          </p:nvPr>
        </p:nvSpPr>
        <p:spPr>
          <a:xfrm>
            <a:off x="1941686" y="1951189"/>
            <a:ext cx="9749571" cy="1021580"/>
          </a:xfrm>
        </p:spPr>
        <p:txBody>
          <a:bodyPr/>
          <a:lstStyle/>
          <a:p>
            <a:r>
              <a:rPr lang="en-GB" dirty="0"/>
              <a:t>Current Activity: ASR per sale</a:t>
            </a:r>
          </a:p>
        </p:txBody>
      </p:sp>
    </p:spTree>
    <p:extLst>
      <p:ext uri="{BB962C8B-B14F-4D97-AF65-F5344CB8AC3E}">
        <p14:creationId xmlns:p14="http://schemas.microsoft.com/office/powerpoint/2010/main" val="577766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CB89C8-FE61-124E-AD88-26BFA13AECD0}"/>
              </a:ext>
            </a:extLst>
          </p:cNvPr>
          <p:cNvSpPr>
            <a:spLocks noGrp="1"/>
          </p:cNvSpPr>
          <p:nvPr>
            <p:ph type="body" sz="quarter" idx="10"/>
          </p:nvPr>
        </p:nvSpPr>
        <p:spPr/>
        <p:txBody>
          <a:bodyPr/>
          <a:lstStyle/>
          <a:p>
            <a:r>
              <a:rPr lang="en-GB" dirty="0">
                <a:latin typeface="Tw Cen MT"/>
                <a:cs typeface="Calibri"/>
              </a:rPr>
              <a:t>Decision Style</a:t>
            </a:r>
            <a:endParaRPr lang="en-GB" dirty="0"/>
          </a:p>
        </p:txBody>
      </p:sp>
      <p:sp>
        <p:nvSpPr>
          <p:cNvPr id="6" name="Google Shape;61;p3">
            <a:extLst>
              <a:ext uri="{FF2B5EF4-FFF2-40B4-BE49-F238E27FC236}">
                <a16:creationId xmlns:a16="http://schemas.microsoft.com/office/drawing/2014/main" id="{ADC5C765-D82C-CE46-9309-8B4C176426FA}"/>
              </a:ext>
            </a:extLst>
          </p:cNvPr>
          <p:cNvSpPr txBox="1"/>
          <p:nvPr/>
        </p:nvSpPr>
        <p:spPr>
          <a:xfrm>
            <a:off x="735135" y="2626256"/>
            <a:ext cx="9868482" cy="2961741"/>
          </a:xfrm>
          <a:prstGeom prst="rect">
            <a:avLst/>
          </a:prstGeom>
          <a:noFill/>
          <a:ln>
            <a:noFill/>
          </a:ln>
        </p:spPr>
        <p:txBody>
          <a:bodyPr spcFirstLastPara="1" wrap="square" lIns="91425" tIns="45700" rIns="91425" bIns="45700" anchor="t" anchorCtr="0">
            <a:noAutofit/>
          </a:bodyPr>
          <a:lstStyle/>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People are not fully rational and use short-cuts to make decisions when they are unable to evaluate more than a few product offerings. </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Customer decision styles can be used to identify opportunities for potential A/B tests.</a:t>
            </a:r>
          </a:p>
          <a:p>
            <a:pPr marL="342900" lvl="0" indent="-342900">
              <a:buClr>
                <a:srgbClr val="D71F5C"/>
              </a:buClr>
              <a:buSzPts val="2600"/>
              <a:buFont typeface="Arial" panose="020B0604020202020204" pitchFamily="34" charset="0"/>
              <a:buChar char="•"/>
            </a:pPr>
            <a:endParaRPr lang="en-GB" sz="2000" dirty="0">
              <a:solidFill>
                <a:schemeClr val="bg2">
                  <a:lumMod val="25000"/>
                </a:schemeClr>
              </a:solidFill>
              <a:latin typeface="Tw Cen MT" panose="020B0602020104020603" pitchFamily="34" charset="77"/>
              <a:ea typeface="Microsoft JhengHei UI" panose="020B0604030504040204" pitchFamily="34" charset="-120"/>
            </a:endParaRPr>
          </a:p>
          <a:p>
            <a:pPr marL="342900" lvl="0" indent="-342900">
              <a:buClr>
                <a:srgbClr val="D71F5C"/>
              </a:buClr>
              <a:buSzPts val="2600"/>
              <a:buFont typeface="Arial" panose="020B0604020202020204" pitchFamily="34" charset="0"/>
              <a:buChar char="•"/>
            </a:pPr>
            <a:r>
              <a:rPr lang="en-GB" sz="2000" dirty="0">
                <a:solidFill>
                  <a:schemeClr val="bg2">
                    <a:lumMod val="25000"/>
                  </a:schemeClr>
                </a:solidFill>
                <a:latin typeface="Tw Cen MT" panose="020B0602020104020603" pitchFamily="34" charset="77"/>
                <a:ea typeface="Microsoft JhengHei UI" panose="020B0604030504040204" pitchFamily="34" charset="-120"/>
              </a:rPr>
              <a:t>Customer decision styles heavily influence the effectiveness of different marketing strategies and test ideas. </a:t>
            </a:r>
          </a:p>
        </p:txBody>
      </p:sp>
      <p:sp>
        <p:nvSpPr>
          <p:cNvPr id="7" name="Google Shape;63;p3">
            <a:extLst>
              <a:ext uri="{FF2B5EF4-FFF2-40B4-BE49-F238E27FC236}">
                <a16:creationId xmlns:a16="http://schemas.microsoft.com/office/drawing/2014/main" id="{D4CB09B6-6278-CE4C-9EFC-51B89D010994}"/>
              </a:ext>
            </a:extLst>
          </p:cNvPr>
          <p:cNvSpPr txBox="1"/>
          <p:nvPr/>
        </p:nvSpPr>
        <p:spPr>
          <a:xfrm>
            <a:off x="409388" y="1465526"/>
            <a:ext cx="5259988" cy="45125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en-GB" sz="3200" b="1">
                <a:solidFill>
                  <a:schemeClr val="dk1"/>
                </a:solidFill>
                <a:latin typeface="Tw Cen MT" panose="020B0602020104020603" pitchFamily="34" charset="77"/>
                <a:ea typeface="Twentieth Century"/>
                <a:cs typeface="Twentieth Century"/>
                <a:sym typeface="Twentieth Century"/>
              </a:rPr>
              <a:t>Summary</a:t>
            </a:r>
            <a:endParaRPr>
              <a:latin typeface="Tw Cen MT" panose="020B0602020104020603" pitchFamily="34" charset="77"/>
            </a:endParaRPr>
          </a:p>
        </p:txBody>
      </p:sp>
      <p:cxnSp>
        <p:nvCxnSpPr>
          <p:cNvPr id="8" name="Google Shape;70;p3">
            <a:extLst>
              <a:ext uri="{FF2B5EF4-FFF2-40B4-BE49-F238E27FC236}">
                <a16:creationId xmlns:a16="http://schemas.microsoft.com/office/drawing/2014/main" id="{F90CA465-DFF8-5047-98CD-E28E9D02CF70}"/>
              </a:ext>
            </a:extLst>
          </p:cNvPr>
          <p:cNvCxnSpPr>
            <a:cxnSpLocks/>
          </p:cNvCxnSpPr>
          <p:nvPr/>
        </p:nvCxnSpPr>
        <p:spPr>
          <a:xfrm>
            <a:off x="496474" y="2129578"/>
            <a:ext cx="896897" cy="0"/>
          </a:xfrm>
          <a:prstGeom prst="straightConnector1">
            <a:avLst/>
          </a:prstGeom>
          <a:noFill/>
          <a:ln w="25400" cap="flat" cmpd="sng">
            <a:solidFill>
              <a:srgbClr val="D71F5C"/>
            </a:solidFill>
            <a:prstDash val="solid"/>
            <a:miter lim="800000"/>
            <a:headEnd type="none" w="sm" len="sm"/>
            <a:tailEnd type="none" w="sm" len="sm"/>
          </a:ln>
        </p:spPr>
      </p:cxnSp>
    </p:spTree>
    <p:extLst>
      <p:ext uri="{BB962C8B-B14F-4D97-AF65-F5344CB8AC3E}">
        <p14:creationId xmlns:p14="http://schemas.microsoft.com/office/powerpoint/2010/main" val="2971553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1;p3">
            <a:extLst>
              <a:ext uri="{FF2B5EF4-FFF2-40B4-BE49-F238E27FC236}">
                <a16:creationId xmlns:a16="http://schemas.microsoft.com/office/drawing/2014/main" id="{8850ADBC-EBBC-2245-BC74-F390E849539C}"/>
              </a:ext>
            </a:extLst>
          </p:cNvPr>
          <p:cNvSpPr txBox="1"/>
          <p:nvPr/>
        </p:nvSpPr>
        <p:spPr>
          <a:xfrm>
            <a:off x="4386094" y="1769387"/>
            <a:ext cx="708891" cy="8619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4800" b="1" dirty="0">
                <a:solidFill>
                  <a:srgbClr val="D71F5C"/>
                </a:solidFill>
                <a:latin typeface="Tw Cen MT" panose="020B0602020104020603" pitchFamily="34" charset="77"/>
                <a:ea typeface="Twentieth Century"/>
                <a:cs typeface="Twentieth Century"/>
                <a:sym typeface="Twentieth Century"/>
              </a:rPr>
              <a:t>1.</a:t>
            </a:r>
            <a:endParaRPr sz="4000" dirty="0">
              <a:latin typeface="Tw Cen MT" panose="020B0602020104020603" pitchFamily="34" charset="77"/>
            </a:endParaRPr>
          </a:p>
        </p:txBody>
      </p:sp>
      <p:sp>
        <p:nvSpPr>
          <p:cNvPr id="9" name="Google Shape;61;p3">
            <a:extLst>
              <a:ext uri="{FF2B5EF4-FFF2-40B4-BE49-F238E27FC236}">
                <a16:creationId xmlns:a16="http://schemas.microsoft.com/office/drawing/2014/main" id="{FDC53F96-75E0-8649-883B-6D4FCF8CA22E}"/>
              </a:ext>
            </a:extLst>
          </p:cNvPr>
          <p:cNvSpPr txBox="1"/>
          <p:nvPr/>
        </p:nvSpPr>
        <p:spPr>
          <a:xfrm>
            <a:off x="4386094" y="3276945"/>
            <a:ext cx="708891" cy="8619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4800" b="1" dirty="0">
                <a:solidFill>
                  <a:srgbClr val="D71F5C"/>
                </a:solidFill>
                <a:latin typeface="Tw Cen MT" panose="020B0602020104020603" pitchFamily="34" charset="77"/>
                <a:ea typeface="Twentieth Century"/>
                <a:cs typeface="Twentieth Century"/>
                <a:sym typeface="Twentieth Century"/>
              </a:rPr>
              <a:t>2.</a:t>
            </a:r>
            <a:endParaRPr sz="4000" dirty="0">
              <a:latin typeface="Tw Cen MT" panose="020B0602020104020603" pitchFamily="34" charset="77"/>
            </a:endParaRPr>
          </a:p>
        </p:txBody>
      </p:sp>
      <p:sp>
        <p:nvSpPr>
          <p:cNvPr id="10" name="Google Shape;61;p3">
            <a:extLst>
              <a:ext uri="{FF2B5EF4-FFF2-40B4-BE49-F238E27FC236}">
                <a16:creationId xmlns:a16="http://schemas.microsoft.com/office/drawing/2014/main" id="{4B857817-1D52-0741-A345-5CAC29E5F4E5}"/>
              </a:ext>
            </a:extLst>
          </p:cNvPr>
          <p:cNvSpPr txBox="1"/>
          <p:nvPr/>
        </p:nvSpPr>
        <p:spPr>
          <a:xfrm>
            <a:off x="4386094" y="4784503"/>
            <a:ext cx="708891" cy="8619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71F5C"/>
              </a:buClr>
              <a:buSzPts val="2600"/>
              <a:buFont typeface="Arial"/>
              <a:buNone/>
            </a:pPr>
            <a:r>
              <a:rPr lang="en-GB" sz="4800" b="1" dirty="0">
                <a:solidFill>
                  <a:srgbClr val="D71F5C"/>
                </a:solidFill>
                <a:latin typeface="Tw Cen MT" panose="020B0602020104020603" pitchFamily="34" charset="77"/>
                <a:ea typeface="Twentieth Century"/>
                <a:cs typeface="Twentieth Century"/>
                <a:sym typeface="Twentieth Century"/>
              </a:rPr>
              <a:t>3.</a:t>
            </a:r>
            <a:endParaRPr sz="4000" dirty="0">
              <a:latin typeface="Tw Cen MT" panose="020B0602020104020603" pitchFamily="34" charset="77"/>
            </a:endParaRPr>
          </a:p>
        </p:txBody>
      </p:sp>
      <p:sp>
        <p:nvSpPr>
          <p:cNvPr id="11" name="Google Shape;61;p3">
            <a:extLst>
              <a:ext uri="{FF2B5EF4-FFF2-40B4-BE49-F238E27FC236}">
                <a16:creationId xmlns:a16="http://schemas.microsoft.com/office/drawing/2014/main" id="{48CDA891-EE62-D947-BC92-568F5C2B1278}"/>
              </a:ext>
            </a:extLst>
          </p:cNvPr>
          <p:cNvSpPr txBox="1"/>
          <p:nvPr/>
        </p:nvSpPr>
        <p:spPr>
          <a:xfrm>
            <a:off x="5370097" y="1921444"/>
            <a:ext cx="5920654" cy="557791"/>
          </a:xfrm>
          <a:prstGeom prst="rect">
            <a:avLst/>
          </a:prstGeom>
          <a:noFill/>
          <a:ln>
            <a:noFill/>
          </a:ln>
        </p:spPr>
        <p:txBody>
          <a:bodyPr spcFirstLastPara="1" wrap="square" lIns="91425" tIns="45700" rIns="91425" bIns="45700" anchor="t" anchorCtr="0">
            <a:noAutofit/>
          </a:bodyPr>
          <a:lstStyle/>
          <a:p>
            <a:pPr>
              <a:lnSpc>
                <a:spcPct val="150000"/>
              </a:lnSpc>
              <a:buClr>
                <a:srgbClr val="D71F5C"/>
              </a:buClr>
              <a:buSzPts val="2600"/>
            </a:pPr>
            <a:r>
              <a:rPr lang="en-GB" dirty="0">
                <a:solidFill>
                  <a:schemeClr val="bg2">
                    <a:lumMod val="25000"/>
                  </a:schemeClr>
                </a:solidFill>
                <a:latin typeface="Microsoft JhengHei UI" panose="020B0604030504040204" pitchFamily="34" charset="-120"/>
                <a:ea typeface="Microsoft JhengHei UI" panose="020B0604030504040204" pitchFamily="34" charset="-120"/>
              </a:rPr>
              <a:t>Closing the gap between desktop and mobile MLP conversion rate.</a:t>
            </a:r>
          </a:p>
          <a:p>
            <a:pPr marL="0" marR="0" lvl="0" indent="0" algn="l" rtl="0">
              <a:lnSpc>
                <a:spcPct val="150000"/>
              </a:lnSpc>
              <a:spcBef>
                <a:spcPts val="0"/>
              </a:spcBef>
              <a:spcAft>
                <a:spcPts val="0"/>
              </a:spcAft>
              <a:buClr>
                <a:srgbClr val="D71F5C"/>
              </a:buClr>
              <a:buSzPts val="2600"/>
              <a:buFont typeface="Arial"/>
              <a:buNone/>
            </a:pPr>
            <a:endParaRPr sz="1400" dirty="0">
              <a:solidFill>
                <a:schemeClr val="bg2">
                  <a:lumMod val="25000"/>
                </a:schemeClr>
              </a:solidFill>
              <a:latin typeface="Microsoft JhengHei UI" panose="020B0604030504040204" pitchFamily="34" charset="-120"/>
              <a:ea typeface="Microsoft JhengHei UI" panose="020B0604030504040204" pitchFamily="34" charset="-120"/>
            </a:endParaRPr>
          </a:p>
        </p:txBody>
      </p:sp>
      <p:sp>
        <p:nvSpPr>
          <p:cNvPr id="12" name="Google Shape;61;p3">
            <a:extLst>
              <a:ext uri="{FF2B5EF4-FFF2-40B4-BE49-F238E27FC236}">
                <a16:creationId xmlns:a16="http://schemas.microsoft.com/office/drawing/2014/main" id="{7EF10B4A-DB87-C742-AF2B-23370A6712E2}"/>
              </a:ext>
            </a:extLst>
          </p:cNvPr>
          <p:cNvSpPr txBox="1"/>
          <p:nvPr/>
        </p:nvSpPr>
        <p:spPr>
          <a:xfrm>
            <a:off x="5370097" y="3429000"/>
            <a:ext cx="5920654" cy="557791"/>
          </a:xfrm>
          <a:prstGeom prst="rect">
            <a:avLst/>
          </a:prstGeom>
          <a:noFill/>
          <a:ln>
            <a:noFill/>
          </a:ln>
        </p:spPr>
        <p:txBody>
          <a:bodyPr spcFirstLastPara="1" wrap="square" lIns="91425" tIns="45700" rIns="91425" bIns="45700" anchor="t" anchorCtr="0">
            <a:noAutofit/>
          </a:bodyPr>
          <a:lstStyle/>
          <a:p>
            <a:pPr>
              <a:lnSpc>
                <a:spcPct val="150000"/>
              </a:lnSpc>
              <a:buClr>
                <a:srgbClr val="CAEBE0"/>
              </a:buClr>
            </a:pPr>
            <a:r>
              <a:rPr lang="en-GB" dirty="0">
                <a:solidFill>
                  <a:schemeClr val="bg2">
                    <a:lumMod val="25000"/>
                  </a:schemeClr>
                </a:solidFill>
                <a:latin typeface="Microsoft JhengHei UI" panose="020B0604030504040204" pitchFamily="34" charset="-120"/>
                <a:ea typeface="Microsoft JhengHei UI" panose="020B0604030504040204" pitchFamily="34" charset="-120"/>
              </a:rPr>
              <a:t>Improving the clarity of copy for each add on to enhance comprehension. </a:t>
            </a:r>
          </a:p>
        </p:txBody>
      </p:sp>
      <p:sp>
        <p:nvSpPr>
          <p:cNvPr id="13" name="Google Shape;61;p3">
            <a:extLst>
              <a:ext uri="{FF2B5EF4-FFF2-40B4-BE49-F238E27FC236}">
                <a16:creationId xmlns:a16="http://schemas.microsoft.com/office/drawing/2014/main" id="{22521133-7E39-B247-B9D3-5AD688612FFF}"/>
              </a:ext>
            </a:extLst>
          </p:cNvPr>
          <p:cNvSpPr txBox="1"/>
          <p:nvPr/>
        </p:nvSpPr>
        <p:spPr>
          <a:xfrm>
            <a:off x="5370097" y="4936556"/>
            <a:ext cx="5920654" cy="557791"/>
          </a:xfrm>
          <a:prstGeom prst="rect">
            <a:avLst/>
          </a:prstGeom>
          <a:noFill/>
          <a:ln>
            <a:noFill/>
          </a:ln>
        </p:spPr>
        <p:txBody>
          <a:bodyPr spcFirstLastPara="1" wrap="square" lIns="91425" tIns="45700" rIns="91425" bIns="45700" anchor="t" anchorCtr="0">
            <a:noAutofit/>
          </a:bodyPr>
          <a:lstStyle/>
          <a:p>
            <a:pPr>
              <a:lnSpc>
                <a:spcPct val="150000"/>
              </a:lnSpc>
              <a:buClr>
                <a:srgbClr val="CAEBE0"/>
              </a:buClr>
            </a:pPr>
            <a:r>
              <a:rPr lang="en-GB" dirty="0">
                <a:solidFill>
                  <a:schemeClr val="bg2">
                    <a:lumMod val="25000"/>
                  </a:schemeClr>
                </a:solidFill>
                <a:latin typeface="Microsoft JhengHei UI" panose="020B0604030504040204" pitchFamily="34" charset="-120"/>
                <a:ea typeface="Microsoft JhengHei UI" panose="020B0604030504040204" pitchFamily="34" charset="-120"/>
              </a:rPr>
              <a:t>Create more compelling and persuasive copy for each add on.</a:t>
            </a:r>
          </a:p>
          <a:p>
            <a:pPr>
              <a:buClr>
                <a:srgbClr val="CAEBE0"/>
              </a:buClr>
            </a:pPr>
            <a:endParaRPr lang="en-GB" dirty="0">
              <a:latin typeface="Microsoft JhengHei"/>
              <a:ea typeface="Microsoft JhengHei"/>
            </a:endParaRPr>
          </a:p>
        </p:txBody>
      </p:sp>
      <p:sp>
        <p:nvSpPr>
          <p:cNvPr id="20" name="Google Shape;63;p3">
            <a:extLst>
              <a:ext uri="{FF2B5EF4-FFF2-40B4-BE49-F238E27FC236}">
                <a16:creationId xmlns:a16="http://schemas.microsoft.com/office/drawing/2014/main" id="{9F50DF54-E69F-0648-ACE2-0B7AF5161F32}"/>
              </a:ext>
            </a:extLst>
          </p:cNvPr>
          <p:cNvSpPr txBox="1"/>
          <p:nvPr/>
        </p:nvSpPr>
        <p:spPr>
          <a:xfrm>
            <a:off x="1039091" y="2977748"/>
            <a:ext cx="2161307" cy="100904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en-GB" sz="3200" b="1" dirty="0">
                <a:solidFill>
                  <a:schemeClr val="dk1"/>
                </a:solidFill>
                <a:latin typeface="Tw Cen MT" panose="020B0602020104020603" pitchFamily="34" charset="77"/>
                <a:ea typeface="Twentieth Century"/>
                <a:cs typeface="Twentieth Century"/>
                <a:sym typeface="Twentieth Century"/>
              </a:rPr>
              <a:t>Priorities for testing.</a:t>
            </a:r>
            <a:endParaRPr dirty="0">
              <a:latin typeface="Tw Cen MT" panose="020B0602020104020603" pitchFamily="34" charset="77"/>
            </a:endParaRPr>
          </a:p>
        </p:txBody>
      </p:sp>
      <p:cxnSp>
        <p:nvCxnSpPr>
          <p:cNvPr id="21" name="Google Shape;70;p3">
            <a:extLst>
              <a:ext uri="{FF2B5EF4-FFF2-40B4-BE49-F238E27FC236}">
                <a16:creationId xmlns:a16="http://schemas.microsoft.com/office/drawing/2014/main" id="{75CD9134-02E3-C844-B453-9BA916BE4339}"/>
              </a:ext>
            </a:extLst>
          </p:cNvPr>
          <p:cNvCxnSpPr>
            <a:cxnSpLocks/>
          </p:cNvCxnSpPr>
          <p:nvPr/>
        </p:nvCxnSpPr>
        <p:spPr>
          <a:xfrm>
            <a:off x="1127991" y="4180486"/>
            <a:ext cx="865907" cy="0"/>
          </a:xfrm>
          <a:prstGeom prst="straightConnector1">
            <a:avLst/>
          </a:prstGeom>
          <a:noFill/>
          <a:ln w="25400" cap="flat" cmpd="sng">
            <a:solidFill>
              <a:srgbClr val="D71F5C"/>
            </a:solidFill>
            <a:prstDash val="solid"/>
            <a:miter lim="800000"/>
            <a:headEnd type="none" w="sm" len="sm"/>
            <a:tailEnd type="none" w="sm" len="sm"/>
          </a:ln>
        </p:spPr>
      </p:cxnSp>
      <p:sp>
        <p:nvSpPr>
          <p:cNvPr id="5" name="Text Placeholder 4">
            <a:extLst>
              <a:ext uri="{FF2B5EF4-FFF2-40B4-BE49-F238E27FC236}">
                <a16:creationId xmlns:a16="http://schemas.microsoft.com/office/drawing/2014/main" id="{0BCA1AEA-2E28-AF43-8500-2E184DA93A06}"/>
              </a:ext>
            </a:extLst>
          </p:cNvPr>
          <p:cNvSpPr>
            <a:spLocks noGrp="1"/>
          </p:cNvSpPr>
          <p:nvPr>
            <p:ph type="body" sz="quarter" idx="10"/>
          </p:nvPr>
        </p:nvSpPr>
        <p:spPr/>
        <p:txBody>
          <a:bodyPr/>
          <a:lstStyle/>
          <a:p>
            <a:r>
              <a:rPr lang="en-GB" dirty="0"/>
              <a:t>Add-ons</a:t>
            </a:r>
          </a:p>
        </p:txBody>
      </p:sp>
    </p:spTree>
    <p:extLst>
      <p:ext uri="{BB962C8B-B14F-4D97-AF65-F5344CB8AC3E}">
        <p14:creationId xmlns:p14="http://schemas.microsoft.com/office/powerpoint/2010/main" val="3600312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902552-DE9E-0349-9912-38F2EECBCA32}"/>
              </a:ext>
            </a:extLst>
          </p:cNvPr>
          <p:cNvSpPr>
            <a:spLocks noGrp="1"/>
          </p:cNvSpPr>
          <p:nvPr>
            <p:ph type="body" sz="quarter" idx="10"/>
          </p:nvPr>
        </p:nvSpPr>
        <p:spPr/>
        <p:txBody>
          <a:bodyPr/>
          <a:lstStyle/>
          <a:p>
            <a:r>
              <a:rPr lang="en-GB" sz="2000" dirty="0"/>
              <a:t>Add-ons</a:t>
            </a:r>
          </a:p>
        </p:txBody>
      </p:sp>
      <p:sp>
        <p:nvSpPr>
          <p:cNvPr id="3" name="Text Placeholder 2">
            <a:extLst>
              <a:ext uri="{FF2B5EF4-FFF2-40B4-BE49-F238E27FC236}">
                <a16:creationId xmlns:a16="http://schemas.microsoft.com/office/drawing/2014/main" id="{361D1677-5BE3-C74F-9C1F-3463A55B0918}"/>
              </a:ext>
            </a:extLst>
          </p:cNvPr>
          <p:cNvSpPr>
            <a:spLocks noGrp="1"/>
          </p:cNvSpPr>
          <p:nvPr>
            <p:ph type="body" sz="quarter" idx="11"/>
          </p:nvPr>
        </p:nvSpPr>
        <p:spPr>
          <a:xfrm>
            <a:off x="1050381" y="2243380"/>
            <a:ext cx="2934593" cy="2371240"/>
          </a:xfrm>
        </p:spPr>
        <p:txBody>
          <a:bodyPr/>
          <a:lstStyle/>
          <a:p>
            <a:r>
              <a:rPr lang="en-GB" sz="4000" dirty="0">
                <a:solidFill>
                  <a:srgbClr val="B5C3D1"/>
                </a:solidFill>
              </a:rPr>
              <a:t>Next steps</a:t>
            </a:r>
          </a:p>
        </p:txBody>
      </p:sp>
      <p:sp>
        <p:nvSpPr>
          <p:cNvPr id="4" name="Text Placeholder 3">
            <a:extLst>
              <a:ext uri="{FF2B5EF4-FFF2-40B4-BE49-F238E27FC236}">
                <a16:creationId xmlns:a16="http://schemas.microsoft.com/office/drawing/2014/main" id="{6DC337A2-991E-464D-9821-D90874502458}"/>
              </a:ext>
            </a:extLst>
          </p:cNvPr>
          <p:cNvSpPr>
            <a:spLocks noGrp="1"/>
          </p:cNvSpPr>
          <p:nvPr>
            <p:ph type="body" sz="quarter" idx="12"/>
          </p:nvPr>
        </p:nvSpPr>
        <p:spPr>
          <a:xfrm>
            <a:off x="5517535" y="1602452"/>
            <a:ext cx="6050668" cy="3947448"/>
          </a:xfrm>
        </p:spPr>
        <p:txBody>
          <a:bodyPr anchor="ctr"/>
          <a:lstStyle/>
          <a:p>
            <a:pPr marL="0" indent="0">
              <a:buNone/>
            </a:pPr>
            <a:endParaRPr lang="en-GB" sz="2000" dirty="0">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GB" sz="2000" dirty="0">
                <a:latin typeface="Microsoft JhengHei"/>
                <a:ea typeface="Microsoft JhengHei"/>
              </a:rPr>
              <a:t>Ideation session – next week</a:t>
            </a:r>
          </a:p>
          <a:p>
            <a:pPr>
              <a:buFont typeface="Arial" panose="020B0604020202020204" pitchFamily="34" charset="0"/>
              <a:buChar char="•"/>
            </a:pPr>
            <a:endParaRPr lang="en-GB" sz="2000" dirty="0">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endParaRPr lang="en-GB" sz="2000" dirty="0">
              <a:latin typeface="Microsoft JhengHei"/>
              <a:ea typeface="Microsoft JhengHei"/>
            </a:endParaRPr>
          </a:p>
          <a:p>
            <a:pPr>
              <a:buFont typeface="Arial,Sans-Serif" panose="020B0604020202020204" pitchFamily="34" charset="0"/>
              <a:buChar char="•"/>
            </a:pPr>
            <a:r>
              <a:rPr lang="en-GB" sz="2000" dirty="0">
                <a:latin typeface="Microsoft JhengHei"/>
                <a:ea typeface="Microsoft JhengHei"/>
              </a:rPr>
              <a:t>Agree key areas of testing focus</a:t>
            </a:r>
            <a:endParaRPr lang="en-US" sz="2000" dirty="0">
              <a:latin typeface="Microsoft JhengHei"/>
              <a:ea typeface="Microsoft JhengHei"/>
              <a:cs typeface="+mn-lt"/>
            </a:endParaRPr>
          </a:p>
          <a:p>
            <a:pPr>
              <a:buFont typeface="Arial" panose="020B0604020202020204" pitchFamily="34" charset="0"/>
              <a:buChar char="•"/>
            </a:pPr>
            <a:endParaRPr lang="en-GB" sz="2000" dirty="0">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endParaRPr lang="en-GB" sz="2000" dirty="0">
              <a:latin typeface="Microsoft JhengHei" panose="020B0604030504040204" pitchFamily="34" charset="-120"/>
              <a:ea typeface="Microsoft JhengHei" panose="020B0604030504040204" pitchFamily="34" charset="-120"/>
            </a:endParaRPr>
          </a:p>
          <a:p>
            <a:pPr>
              <a:buFont typeface="Arial" panose="020B0604020202020204" pitchFamily="34" charset="0"/>
              <a:buChar char="•"/>
            </a:pPr>
            <a:r>
              <a:rPr lang="en-GB" sz="2000" dirty="0">
                <a:latin typeface="Microsoft JhengHei"/>
                <a:ea typeface="Microsoft JhengHei"/>
              </a:rPr>
              <a:t>Agree support required from REO</a:t>
            </a:r>
          </a:p>
          <a:p>
            <a:pPr>
              <a:buFont typeface="Arial" panose="020B0604020202020204" pitchFamily="34" charset="0"/>
              <a:buChar char="•"/>
            </a:pPr>
            <a:endParaRPr lang="en-GB" sz="3200" dirty="0">
              <a:latin typeface="Tw Cen MT" panose="020B0602020104020603" pitchFamily="34" charset="0"/>
            </a:endParaRPr>
          </a:p>
        </p:txBody>
      </p:sp>
    </p:spTree>
    <p:extLst>
      <p:ext uri="{BB962C8B-B14F-4D97-AF65-F5344CB8AC3E}">
        <p14:creationId xmlns:p14="http://schemas.microsoft.com/office/powerpoint/2010/main" val="2560494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EAD9627-D686-44C9-859D-5E96ABD91A94}"/>
              </a:ext>
            </a:extLst>
          </p:cNvPr>
          <p:cNvSpPr>
            <a:spLocks noGrp="1"/>
          </p:cNvSpPr>
          <p:nvPr>
            <p:ph type="title"/>
          </p:nvPr>
        </p:nvSpPr>
        <p:spPr>
          <a:xfrm>
            <a:off x="1693864" y="857250"/>
            <a:ext cx="8402637" cy="571500"/>
          </a:xfrm>
        </p:spPr>
        <p:txBody>
          <a:bodyPr rtlCol="0">
            <a:normAutofit/>
          </a:bodyPr>
          <a:lstStyle/>
          <a:p>
            <a:pPr defTabSz="685783">
              <a:defRPr/>
            </a:pPr>
            <a:r>
              <a:rPr lang="en-GB" sz="2250">
                <a:solidFill>
                  <a:srgbClr val="FFFFFF"/>
                </a:solidFill>
                <a:latin typeface="Calibri"/>
                <a:cs typeface="Calibri"/>
              </a:rPr>
              <a:t>Our customer strategy on-a-page:</a:t>
            </a:r>
            <a:br>
              <a:rPr lang="en-GB" sz="2250">
                <a:solidFill>
                  <a:srgbClr val="FFFFFF"/>
                </a:solidFill>
                <a:latin typeface="Calibri"/>
                <a:cs typeface="Calibri"/>
              </a:rPr>
            </a:br>
            <a:r>
              <a:rPr lang="en-GB" sz="1050">
                <a:solidFill>
                  <a:srgbClr val="FFFFFF"/>
                </a:solidFill>
                <a:latin typeface="Calibri"/>
                <a:cs typeface="Calibri"/>
              </a:rPr>
              <a:t>Based on our current distribution model, the below is how we can optimise our overall customer experience and business performance</a:t>
            </a:r>
            <a:endParaRPr lang="en-GB" sz="1200">
              <a:solidFill>
                <a:srgbClr val="FFFFFF"/>
              </a:solidFill>
              <a:latin typeface="Calibri"/>
              <a:cs typeface="Calibri"/>
            </a:endParaRPr>
          </a:p>
        </p:txBody>
      </p:sp>
      <p:sp>
        <p:nvSpPr>
          <p:cNvPr id="10" name="TextBox 9">
            <a:extLst>
              <a:ext uri="{FF2B5EF4-FFF2-40B4-BE49-F238E27FC236}">
                <a16:creationId xmlns:a16="http://schemas.microsoft.com/office/drawing/2014/main" id="{7D165A9B-9EB3-A64E-A316-D9BA91378D13}"/>
              </a:ext>
            </a:extLst>
          </p:cNvPr>
          <p:cNvSpPr txBox="1"/>
          <p:nvPr/>
        </p:nvSpPr>
        <p:spPr>
          <a:xfrm>
            <a:off x="380998" y="125029"/>
            <a:ext cx="9071345" cy="523220"/>
          </a:xfrm>
          <a:prstGeom prst="rect">
            <a:avLst/>
          </a:prstGeom>
          <a:noFill/>
        </p:spPr>
        <p:txBody>
          <a:bodyPr wrap="square">
            <a:spAutoFit/>
          </a:bodyPr>
          <a:lstStyle/>
          <a:p>
            <a:pPr>
              <a:defRPr/>
            </a:pPr>
            <a:r>
              <a:rPr lang="en-GB" sz="2800" b="1" dirty="0">
                <a:solidFill>
                  <a:schemeClr val="bg1"/>
                </a:solidFill>
                <a:latin typeface="Museo Sans Rounded 700" panose="02000000000000000000" pitchFamily="2" charset="77"/>
                <a:ea typeface="Verdana" panose="020B0604030504040204" pitchFamily="34" charset="0"/>
                <a:cs typeface="Calibri" panose="020F0502020204030204" pitchFamily="34" charset="0"/>
              </a:rPr>
              <a:t>Competitor Analysis Overview – Optional Ad </a:t>
            </a:r>
            <a:r>
              <a:rPr lang="en-GB" sz="2800" b="1" dirty="0" err="1">
                <a:solidFill>
                  <a:schemeClr val="bg1"/>
                </a:solidFill>
                <a:latin typeface="Museo Sans Rounded 700" panose="02000000000000000000" pitchFamily="2" charset="77"/>
                <a:ea typeface="Verdana" panose="020B0604030504040204" pitchFamily="34" charset="0"/>
                <a:cs typeface="Calibri" panose="020F0502020204030204" pitchFamily="34" charset="0"/>
              </a:rPr>
              <a:t>Ons</a:t>
            </a:r>
            <a:endParaRPr lang="en-US" sz="2800" b="1" dirty="0">
              <a:solidFill>
                <a:schemeClr val="bg1"/>
              </a:solidFill>
              <a:latin typeface="Museo Sans Rounded 700" panose="02000000000000000000" pitchFamily="2" charset="77"/>
            </a:endParaRPr>
          </a:p>
        </p:txBody>
      </p:sp>
      <p:graphicFrame>
        <p:nvGraphicFramePr>
          <p:cNvPr id="7" name="Table 7">
            <a:extLst>
              <a:ext uri="{FF2B5EF4-FFF2-40B4-BE49-F238E27FC236}">
                <a16:creationId xmlns:a16="http://schemas.microsoft.com/office/drawing/2014/main" id="{1F1FC80E-CE2B-416B-8227-43E77EA271D8}"/>
              </a:ext>
            </a:extLst>
          </p:cNvPr>
          <p:cNvGraphicFramePr>
            <a:graphicFrameLocks noGrp="1"/>
          </p:cNvGraphicFramePr>
          <p:nvPr/>
        </p:nvGraphicFramePr>
        <p:xfrm>
          <a:off x="742157" y="1199201"/>
          <a:ext cx="6235830" cy="4282110"/>
        </p:xfrm>
        <a:graphic>
          <a:graphicData uri="http://schemas.openxmlformats.org/drawingml/2006/table">
            <a:tbl>
              <a:tblPr firstRow="1" bandRow="1">
                <a:tableStyleId>{5C22544A-7EE6-4342-B048-85BDC9FD1C3A}</a:tableStyleId>
              </a:tblPr>
              <a:tblGrid>
                <a:gridCol w="1348405">
                  <a:extLst>
                    <a:ext uri="{9D8B030D-6E8A-4147-A177-3AD203B41FA5}">
                      <a16:colId xmlns:a16="http://schemas.microsoft.com/office/drawing/2014/main" val="4033313419"/>
                    </a:ext>
                  </a:extLst>
                </a:gridCol>
                <a:gridCol w="888505">
                  <a:extLst>
                    <a:ext uri="{9D8B030D-6E8A-4147-A177-3AD203B41FA5}">
                      <a16:colId xmlns:a16="http://schemas.microsoft.com/office/drawing/2014/main" val="1287173693"/>
                    </a:ext>
                  </a:extLst>
                </a:gridCol>
                <a:gridCol w="999730">
                  <a:extLst>
                    <a:ext uri="{9D8B030D-6E8A-4147-A177-3AD203B41FA5}">
                      <a16:colId xmlns:a16="http://schemas.microsoft.com/office/drawing/2014/main" val="3066185617"/>
                    </a:ext>
                  </a:extLst>
                </a:gridCol>
                <a:gridCol w="999730">
                  <a:extLst>
                    <a:ext uri="{9D8B030D-6E8A-4147-A177-3AD203B41FA5}">
                      <a16:colId xmlns:a16="http://schemas.microsoft.com/office/drawing/2014/main" val="4141544458"/>
                    </a:ext>
                  </a:extLst>
                </a:gridCol>
                <a:gridCol w="999730">
                  <a:extLst>
                    <a:ext uri="{9D8B030D-6E8A-4147-A177-3AD203B41FA5}">
                      <a16:colId xmlns:a16="http://schemas.microsoft.com/office/drawing/2014/main" val="31096940"/>
                    </a:ext>
                  </a:extLst>
                </a:gridCol>
                <a:gridCol w="999730">
                  <a:extLst>
                    <a:ext uri="{9D8B030D-6E8A-4147-A177-3AD203B41FA5}">
                      <a16:colId xmlns:a16="http://schemas.microsoft.com/office/drawing/2014/main" val="3719409651"/>
                    </a:ext>
                  </a:extLst>
                </a:gridCol>
              </a:tblGrid>
              <a:tr h="869026">
                <a:tc>
                  <a:txBody>
                    <a:bodyPr/>
                    <a:lstStyle/>
                    <a:p>
                      <a:pPr algn="ctr"/>
                      <a:r>
                        <a:rPr lang="en-GB" sz="1100"/>
                        <a:t>Competitor</a:t>
                      </a:r>
                    </a:p>
                  </a:txBody>
                  <a:tcPr anchor="ctr">
                    <a:solidFill>
                      <a:srgbClr val="024E86"/>
                    </a:solidFill>
                  </a:tcPr>
                </a:tc>
                <a:tc>
                  <a:txBody>
                    <a:bodyPr/>
                    <a:lstStyle/>
                    <a:p>
                      <a:pPr algn="ctr"/>
                      <a:r>
                        <a:rPr lang="en-GB" sz="1100"/>
                        <a:t>Price shown upfront</a:t>
                      </a:r>
                    </a:p>
                  </a:txBody>
                  <a:tcPr anchor="ctr">
                    <a:solidFill>
                      <a:srgbClr val="024E86"/>
                    </a:solidFill>
                  </a:tcPr>
                </a:tc>
                <a:tc>
                  <a:txBody>
                    <a:bodyPr/>
                    <a:lstStyle/>
                    <a:p>
                      <a:pPr algn="ctr"/>
                      <a:r>
                        <a:rPr lang="en-GB" sz="1100"/>
                        <a:t>Need statement shown</a:t>
                      </a:r>
                    </a:p>
                  </a:txBody>
                  <a:tcPr anchor="ctr">
                    <a:solidFill>
                      <a:srgbClr val="024E86"/>
                    </a:solidFill>
                  </a:tcPr>
                </a:tc>
                <a:tc>
                  <a:txBody>
                    <a:bodyPr/>
                    <a:lstStyle/>
                    <a:p>
                      <a:pPr algn="ctr"/>
                      <a:r>
                        <a:rPr lang="en-GB" sz="1100"/>
                        <a:t>One Set of CTA to choose product</a:t>
                      </a:r>
                    </a:p>
                  </a:txBody>
                  <a:tcPr anchor="ctr">
                    <a:solidFill>
                      <a:srgbClr val="024E86"/>
                    </a:solidFill>
                  </a:tcPr>
                </a:tc>
                <a:tc>
                  <a:txBody>
                    <a:bodyPr/>
                    <a:lstStyle/>
                    <a:p>
                      <a:pPr algn="ctr"/>
                      <a:r>
                        <a:rPr lang="en-GB" sz="1100"/>
                        <a:t>Action required (eg button click) to est. Need</a:t>
                      </a:r>
                    </a:p>
                  </a:txBody>
                  <a:tcPr anchor="ctr">
                    <a:solidFill>
                      <a:srgbClr val="024E8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t>Requirement to interact (select Yes/No)</a:t>
                      </a:r>
                    </a:p>
                  </a:txBody>
                  <a:tcPr anchor="ctr">
                    <a:solidFill>
                      <a:srgbClr val="024E86"/>
                    </a:solidFill>
                  </a:tcPr>
                </a:tc>
                <a:extLst>
                  <a:ext uri="{0D108BD9-81ED-4DB2-BD59-A6C34878D82A}">
                    <a16:rowId xmlns:a16="http://schemas.microsoft.com/office/drawing/2014/main" val="4205908230"/>
                  </a:ext>
                </a:extLst>
              </a:tr>
              <a:tr h="392559">
                <a:tc>
                  <a:txBody>
                    <a:bodyPr/>
                    <a:lstStyle/>
                    <a:p>
                      <a:pPr algn="ctr" fontAlgn="b"/>
                      <a:r>
                        <a:rPr lang="en-GB" sz="1400" b="1" i="0" u="none" strike="noStrike">
                          <a:solidFill>
                            <a:schemeClr val="tx1"/>
                          </a:solidFill>
                          <a:effectLst/>
                          <a:latin typeface="Calibri" panose="020F0502020204030204" pitchFamily="34" charset="0"/>
                        </a:rPr>
                        <a:t>LV</a:t>
                      </a: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extLst>
                  <a:ext uri="{0D108BD9-81ED-4DB2-BD59-A6C34878D82A}">
                    <a16:rowId xmlns:a16="http://schemas.microsoft.com/office/drawing/2014/main" val="2532468602"/>
                  </a:ext>
                </a:extLst>
              </a:tr>
              <a:tr h="392559">
                <a:tc>
                  <a:txBody>
                    <a:bodyPr/>
                    <a:lstStyle/>
                    <a:p>
                      <a:pPr algn="ctr" fontAlgn="b"/>
                      <a:r>
                        <a:rPr lang="en-GB" sz="1400" b="1" i="0" u="none" strike="noStrike">
                          <a:solidFill>
                            <a:schemeClr val="tx1"/>
                          </a:solidFill>
                          <a:effectLst/>
                          <a:latin typeface="Calibri" panose="020F0502020204030204" pitchFamily="34" charset="0"/>
                        </a:rPr>
                        <a:t>Aviva</a:t>
                      </a: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extLst>
                  <a:ext uri="{0D108BD9-81ED-4DB2-BD59-A6C34878D82A}">
                    <a16:rowId xmlns:a16="http://schemas.microsoft.com/office/drawing/2014/main" val="1062148189"/>
                  </a:ext>
                </a:extLst>
              </a:tr>
              <a:tr h="392559">
                <a:tc>
                  <a:txBody>
                    <a:bodyPr/>
                    <a:lstStyle/>
                    <a:p>
                      <a:pPr algn="ctr" fontAlgn="b"/>
                      <a:r>
                        <a:rPr lang="en-GB" sz="1400" b="1" i="0" u="none" strike="noStrike">
                          <a:solidFill>
                            <a:schemeClr val="tx1"/>
                          </a:solidFill>
                          <a:effectLst/>
                          <a:latin typeface="Calibri" panose="020F0502020204030204" pitchFamily="34" charset="0"/>
                        </a:rPr>
                        <a:t>Admiral</a:t>
                      </a: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extLst>
                  <a:ext uri="{0D108BD9-81ED-4DB2-BD59-A6C34878D82A}">
                    <a16:rowId xmlns:a16="http://schemas.microsoft.com/office/drawing/2014/main" val="3498448846"/>
                  </a:ext>
                </a:extLst>
              </a:tr>
              <a:tr h="379546">
                <a:tc>
                  <a:txBody>
                    <a:bodyPr/>
                    <a:lstStyle/>
                    <a:p>
                      <a:pPr algn="ctr" fontAlgn="b"/>
                      <a:r>
                        <a:rPr lang="en-GB" sz="1400" b="1" i="0" u="none" strike="noStrike">
                          <a:solidFill>
                            <a:schemeClr val="tx1"/>
                          </a:solidFill>
                          <a:effectLst/>
                          <a:latin typeface="Calibri" panose="020F0502020204030204" pitchFamily="34" charset="0"/>
                        </a:rPr>
                        <a:t>Hastings</a:t>
                      </a: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extLst>
                  <a:ext uri="{0D108BD9-81ED-4DB2-BD59-A6C34878D82A}">
                    <a16:rowId xmlns:a16="http://schemas.microsoft.com/office/drawing/2014/main" val="765993933"/>
                  </a:ext>
                </a:extLst>
              </a:tr>
              <a:tr h="392559">
                <a:tc>
                  <a:txBody>
                    <a:bodyPr/>
                    <a:lstStyle/>
                    <a:p>
                      <a:pPr marL="0" algn="ctr" defTabSz="685783" rtl="0" eaLnBrk="1" fontAlgn="b" latinLnBrk="0" hangingPunct="1"/>
                      <a:r>
                        <a:rPr lang="en-GB" sz="1400" b="1" i="0" u="none" strike="noStrike" kern="1200">
                          <a:solidFill>
                            <a:schemeClr val="tx1"/>
                          </a:solidFill>
                          <a:effectLst/>
                          <a:latin typeface="Calibri" panose="020F0502020204030204" pitchFamily="34" charset="0"/>
                          <a:ea typeface="+mn-ea"/>
                          <a:cs typeface="+mn-cs"/>
                        </a:rPr>
                        <a:t>More Than</a:t>
                      </a: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marL="0" algn="ctr" defTabSz="685783" rtl="0" eaLnBrk="1" fontAlgn="b" latinLnBrk="0" hangingPunct="1"/>
                      <a:endParaRPr lang="en-GB" sz="1100" b="0" i="0" u="none" strike="noStrike" kern="1200">
                        <a:solidFill>
                          <a:schemeClr val="tx1"/>
                        </a:solidFill>
                        <a:effectLst/>
                        <a:latin typeface="Calibri" panose="020F0502020204030204" pitchFamily="34" charset="0"/>
                        <a:ea typeface="+mn-ea"/>
                        <a:cs typeface="+mn-cs"/>
                      </a:endParaRPr>
                    </a:p>
                  </a:txBody>
                  <a:tcPr marL="6350" marR="6350" marT="6350" marB="0" anchor="ctr">
                    <a:solidFill>
                      <a:schemeClr val="bg1"/>
                    </a:solidFill>
                  </a:tcPr>
                </a:tc>
                <a:tc>
                  <a:txBody>
                    <a:bodyPr/>
                    <a:lstStyle/>
                    <a:p>
                      <a:pPr marL="0" algn="ctr" defTabSz="685783" rtl="0" eaLnBrk="1" fontAlgn="b" latinLnBrk="0" hangingPunct="1"/>
                      <a:endParaRPr lang="en-GB" sz="1100" b="0" i="0" u="none" strike="noStrike" kern="1200">
                        <a:solidFill>
                          <a:schemeClr val="tx1"/>
                        </a:solidFill>
                        <a:effectLst/>
                        <a:latin typeface="Calibri" panose="020F0502020204030204" pitchFamily="34" charset="0"/>
                        <a:ea typeface="+mn-ea"/>
                        <a:cs typeface="+mn-cs"/>
                      </a:endParaRPr>
                    </a:p>
                  </a:txBody>
                  <a:tcPr marL="6350" marR="6350" marT="6350" marB="0" anchor="ctr">
                    <a:solidFill>
                      <a:schemeClr val="bg1"/>
                    </a:solidFill>
                  </a:tcPr>
                </a:tc>
                <a:tc>
                  <a:txBody>
                    <a:bodyPr/>
                    <a:lstStyle/>
                    <a:p>
                      <a:pPr marL="0" algn="ctr" defTabSz="685783" rtl="0" eaLnBrk="1" fontAlgn="b" latinLnBrk="0" hangingPunct="1"/>
                      <a:endParaRPr lang="en-GB" sz="1100" b="0" i="0" u="none" strike="noStrike" kern="1200">
                        <a:solidFill>
                          <a:schemeClr val="tx1"/>
                        </a:solidFill>
                        <a:effectLst/>
                        <a:latin typeface="Calibri" panose="020F0502020204030204" pitchFamily="34" charset="0"/>
                        <a:ea typeface="+mn-ea"/>
                        <a:cs typeface="+mn-cs"/>
                      </a:endParaRPr>
                    </a:p>
                  </a:txBody>
                  <a:tcPr marL="6350" marR="6350" marT="6350" marB="0" anchor="ctr">
                    <a:solidFill>
                      <a:schemeClr val="bg1"/>
                    </a:solidFill>
                  </a:tcPr>
                </a:tc>
                <a:tc>
                  <a:txBody>
                    <a:bodyPr/>
                    <a:lstStyle/>
                    <a:p>
                      <a:pPr marL="0" algn="ctr" defTabSz="685783" rtl="0" eaLnBrk="1" fontAlgn="b" latinLnBrk="0" hangingPunct="1"/>
                      <a:endParaRPr lang="en-GB" sz="1100" b="0" i="0" u="none" strike="noStrike" kern="1200">
                        <a:solidFill>
                          <a:schemeClr val="tx1"/>
                        </a:solidFill>
                        <a:effectLst/>
                        <a:latin typeface="Calibri" panose="020F0502020204030204" pitchFamily="34" charset="0"/>
                        <a:ea typeface="+mn-ea"/>
                        <a:cs typeface="+mn-cs"/>
                      </a:endParaRPr>
                    </a:p>
                  </a:txBody>
                  <a:tcPr marL="6350" marR="6350" marT="6350" marB="0" anchor="ctr">
                    <a:solidFill>
                      <a:schemeClr val="bg1"/>
                    </a:solidFill>
                  </a:tcPr>
                </a:tc>
                <a:extLst>
                  <a:ext uri="{0D108BD9-81ED-4DB2-BD59-A6C34878D82A}">
                    <a16:rowId xmlns:a16="http://schemas.microsoft.com/office/drawing/2014/main" val="435741952"/>
                  </a:ext>
                </a:extLst>
              </a:tr>
              <a:tr h="393985">
                <a:tc>
                  <a:txBody>
                    <a:bodyPr/>
                    <a:lstStyle/>
                    <a:p>
                      <a:pPr algn="ctr" fontAlgn="b"/>
                      <a:r>
                        <a:rPr lang="en-GB" sz="1400" b="1" i="0" u="none" strike="noStrike">
                          <a:solidFill>
                            <a:schemeClr val="tx1"/>
                          </a:solidFill>
                          <a:effectLst/>
                          <a:latin typeface="Calibri" panose="020F0502020204030204" pitchFamily="34" charset="0"/>
                        </a:rPr>
                        <a:t>Churchill</a:t>
                      </a: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extLst>
                  <a:ext uri="{0D108BD9-81ED-4DB2-BD59-A6C34878D82A}">
                    <a16:rowId xmlns:a16="http://schemas.microsoft.com/office/drawing/2014/main" val="962483184"/>
                  </a:ext>
                </a:extLst>
              </a:tr>
              <a:tr h="356439">
                <a:tc>
                  <a:txBody>
                    <a:bodyPr/>
                    <a:lstStyle/>
                    <a:p>
                      <a:pPr algn="ctr" fontAlgn="b"/>
                      <a:r>
                        <a:rPr lang="en-GB" sz="1400" b="1" i="0" u="none" strike="noStrike">
                          <a:solidFill>
                            <a:schemeClr val="tx1"/>
                          </a:solidFill>
                          <a:effectLst/>
                          <a:latin typeface="Calibri" panose="020F0502020204030204" pitchFamily="34" charset="0"/>
                        </a:rPr>
                        <a:t>The AA</a:t>
                      </a: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extLst>
                  <a:ext uri="{0D108BD9-81ED-4DB2-BD59-A6C34878D82A}">
                    <a16:rowId xmlns:a16="http://schemas.microsoft.com/office/drawing/2014/main" val="3644032391"/>
                  </a:ext>
                </a:extLst>
              </a:tr>
              <a:tr h="356439">
                <a:tc>
                  <a:txBody>
                    <a:bodyPr/>
                    <a:lstStyle/>
                    <a:p>
                      <a:pPr algn="ctr" fontAlgn="b"/>
                      <a:r>
                        <a:rPr lang="en-GB" sz="1400" b="1" i="0" u="none" strike="noStrike">
                          <a:solidFill>
                            <a:schemeClr val="tx1"/>
                          </a:solidFill>
                          <a:effectLst/>
                          <a:latin typeface="Calibri" panose="020F0502020204030204" pitchFamily="34" charset="0"/>
                        </a:rPr>
                        <a:t>First Central</a:t>
                      </a: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rgbClr val="DDDCDD"/>
                    </a:solidFill>
                  </a:tcPr>
                </a:tc>
                <a:extLst>
                  <a:ext uri="{0D108BD9-81ED-4DB2-BD59-A6C34878D82A}">
                    <a16:rowId xmlns:a16="http://schemas.microsoft.com/office/drawing/2014/main" val="941042556"/>
                  </a:ext>
                </a:extLst>
              </a:tr>
              <a:tr h="356439">
                <a:tc>
                  <a:txBody>
                    <a:bodyPr/>
                    <a:lstStyle/>
                    <a:p>
                      <a:pPr algn="ctr" fontAlgn="b"/>
                      <a:r>
                        <a:rPr lang="en-GB" sz="1400" b="1" i="0" u="none" strike="noStrike">
                          <a:solidFill>
                            <a:schemeClr val="tx1"/>
                          </a:solidFill>
                          <a:effectLst/>
                          <a:latin typeface="Calibri" panose="020F0502020204030204" pitchFamily="34" charset="0"/>
                        </a:rPr>
                        <a:t>AXA</a:t>
                      </a: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tc>
                  <a:txBody>
                    <a:bodyPr/>
                    <a:lstStyle/>
                    <a:p>
                      <a:pPr algn="ctr" fontAlgn="b"/>
                      <a:endParaRPr lang="en-GB" sz="1100" b="0" i="0" u="none" strike="noStrike">
                        <a:solidFill>
                          <a:schemeClr val="tx1"/>
                        </a:solidFill>
                        <a:effectLst/>
                        <a:latin typeface="Calibri" panose="020F0502020204030204" pitchFamily="34" charset="0"/>
                      </a:endParaRPr>
                    </a:p>
                  </a:txBody>
                  <a:tcPr marL="6350" marR="6350" marT="6350" marB="0" anchor="ctr">
                    <a:solidFill>
                      <a:schemeClr val="bg1"/>
                    </a:solidFill>
                  </a:tcPr>
                </a:tc>
                <a:extLst>
                  <a:ext uri="{0D108BD9-81ED-4DB2-BD59-A6C34878D82A}">
                    <a16:rowId xmlns:a16="http://schemas.microsoft.com/office/drawing/2014/main" val="3676779155"/>
                  </a:ext>
                </a:extLst>
              </a:tr>
            </a:tbl>
          </a:graphicData>
        </a:graphic>
      </p:graphicFrame>
      <p:pic>
        <p:nvPicPr>
          <p:cNvPr id="4" name="Graphic 3" descr="Checkmark">
            <a:extLst>
              <a:ext uri="{FF2B5EF4-FFF2-40B4-BE49-F238E27FC236}">
                <a16:creationId xmlns:a16="http://schemas.microsoft.com/office/drawing/2014/main" id="{1351E457-4B07-4117-BD96-6CECEB19C26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7952" y="2083086"/>
            <a:ext cx="372438" cy="372438"/>
          </a:xfrm>
          <a:prstGeom prst="rect">
            <a:avLst/>
          </a:prstGeom>
        </p:spPr>
      </p:pic>
      <p:pic>
        <p:nvPicPr>
          <p:cNvPr id="12" name="Graphic 11" descr="Checkmark">
            <a:extLst>
              <a:ext uri="{FF2B5EF4-FFF2-40B4-BE49-F238E27FC236}">
                <a16:creationId xmlns:a16="http://schemas.microsoft.com/office/drawing/2014/main" id="{D971E77B-B10D-48C7-8DCE-020B92AAE5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28831" y="2083086"/>
            <a:ext cx="372438" cy="372438"/>
          </a:xfrm>
          <a:prstGeom prst="rect">
            <a:avLst/>
          </a:prstGeom>
        </p:spPr>
      </p:pic>
      <p:pic>
        <p:nvPicPr>
          <p:cNvPr id="13" name="Graphic 12" descr="Checkmark">
            <a:extLst>
              <a:ext uri="{FF2B5EF4-FFF2-40B4-BE49-F238E27FC236}">
                <a16:creationId xmlns:a16="http://schemas.microsoft.com/office/drawing/2014/main" id="{7AEBF131-6AB8-4520-A70A-D29C1A74232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6185" y="2056389"/>
            <a:ext cx="372438" cy="372438"/>
          </a:xfrm>
          <a:prstGeom prst="rect">
            <a:avLst/>
          </a:prstGeom>
        </p:spPr>
      </p:pic>
      <p:pic>
        <p:nvPicPr>
          <p:cNvPr id="17" name="Graphic 16" descr="Checkmark">
            <a:extLst>
              <a:ext uri="{FF2B5EF4-FFF2-40B4-BE49-F238E27FC236}">
                <a16:creationId xmlns:a16="http://schemas.microsoft.com/office/drawing/2014/main" id="{72D81A14-283A-41C9-90BF-1EC9692DC9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7404" y="2473912"/>
            <a:ext cx="372438" cy="372438"/>
          </a:xfrm>
          <a:prstGeom prst="rect">
            <a:avLst/>
          </a:prstGeom>
        </p:spPr>
      </p:pic>
      <p:pic>
        <p:nvPicPr>
          <p:cNvPr id="18" name="Graphic 17" descr="Checkmark">
            <a:extLst>
              <a:ext uri="{FF2B5EF4-FFF2-40B4-BE49-F238E27FC236}">
                <a16:creationId xmlns:a16="http://schemas.microsoft.com/office/drawing/2014/main" id="{3B572B17-099C-4256-9730-6CEA81B2ACA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08283" y="2473912"/>
            <a:ext cx="372438" cy="372438"/>
          </a:xfrm>
          <a:prstGeom prst="rect">
            <a:avLst/>
          </a:prstGeom>
        </p:spPr>
      </p:pic>
      <p:pic>
        <p:nvPicPr>
          <p:cNvPr id="19" name="Graphic 18" descr="Checkmark">
            <a:extLst>
              <a:ext uri="{FF2B5EF4-FFF2-40B4-BE49-F238E27FC236}">
                <a16:creationId xmlns:a16="http://schemas.microsoft.com/office/drawing/2014/main" id="{CF0BA4BB-3002-44B2-992E-EC890A4574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5637" y="2447215"/>
            <a:ext cx="372438" cy="372438"/>
          </a:xfrm>
          <a:prstGeom prst="rect">
            <a:avLst/>
          </a:prstGeom>
        </p:spPr>
      </p:pic>
      <p:pic>
        <p:nvPicPr>
          <p:cNvPr id="23" name="Graphic 22" descr="Checkmark">
            <a:extLst>
              <a:ext uri="{FF2B5EF4-FFF2-40B4-BE49-F238E27FC236}">
                <a16:creationId xmlns:a16="http://schemas.microsoft.com/office/drawing/2014/main" id="{64CE87CA-2385-4657-9C8B-E29ACBEC909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7952" y="2883015"/>
            <a:ext cx="372438" cy="372438"/>
          </a:xfrm>
          <a:prstGeom prst="rect">
            <a:avLst/>
          </a:prstGeom>
        </p:spPr>
      </p:pic>
      <p:pic>
        <p:nvPicPr>
          <p:cNvPr id="24" name="Graphic 23" descr="Checkmark">
            <a:extLst>
              <a:ext uri="{FF2B5EF4-FFF2-40B4-BE49-F238E27FC236}">
                <a16:creationId xmlns:a16="http://schemas.microsoft.com/office/drawing/2014/main" id="{367AC6F1-D279-421A-BB05-CAF1EF61C5B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28831" y="2883015"/>
            <a:ext cx="372438" cy="372438"/>
          </a:xfrm>
          <a:prstGeom prst="rect">
            <a:avLst/>
          </a:prstGeom>
        </p:spPr>
      </p:pic>
      <p:pic>
        <p:nvPicPr>
          <p:cNvPr id="25" name="Graphic 24" descr="Checkmark">
            <a:extLst>
              <a:ext uri="{FF2B5EF4-FFF2-40B4-BE49-F238E27FC236}">
                <a16:creationId xmlns:a16="http://schemas.microsoft.com/office/drawing/2014/main" id="{F93D7E75-D5B6-4EF7-B201-805B144767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6185" y="2856318"/>
            <a:ext cx="372438" cy="372438"/>
          </a:xfrm>
          <a:prstGeom prst="rect">
            <a:avLst/>
          </a:prstGeom>
        </p:spPr>
      </p:pic>
      <p:pic>
        <p:nvPicPr>
          <p:cNvPr id="27" name="Graphic 26" descr="Checkmark">
            <a:extLst>
              <a:ext uri="{FF2B5EF4-FFF2-40B4-BE49-F238E27FC236}">
                <a16:creationId xmlns:a16="http://schemas.microsoft.com/office/drawing/2014/main" id="{B9DF2882-2894-408A-9B02-0772BF2713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7943" y="2856318"/>
            <a:ext cx="372438" cy="372438"/>
          </a:xfrm>
          <a:prstGeom prst="rect">
            <a:avLst/>
          </a:prstGeom>
        </p:spPr>
      </p:pic>
      <p:pic>
        <p:nvPicPr>
          <p:cNvPr id="29" name="Graphic 28" descr="Close">
            <a:extLst>
              <a:ext uri="{FF2B5EF4-FFF2-40B4-BE49-F238E27FC236}">
                <a16:creationId xmlns:a16="http://schemas.microsoft.com/office/drawing/2014/main" id="{E250EA51-4C75-4D79-80A7-C94BC982A3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9957" y="3637925"/>
            <a:ext cx="372438" cy="372438"/>
          </a:xfrm>
          <a:prstGeom prst="rect">
            <a:avLst/>
          </a:prstGeom>
        </p:spPr>
      </p:pic>
      <p:pic>
        <p:nvPicPr>
          <p:cNvPr id="30" name="Graphic 29" descr="Close">
            <a:extLst>
              <a:ext uri="{FF2B5EF4-FFF2-40B4-BE49-F238E27FC236}">
                <a16:creationId xmlns:a16="http://schemas.microsoft.com/office/drawing/2014/main" id="{271ED808-D7A9-496A-BD1D-310E65A99A0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8831" y="3273841"/>
            <a:ext cx="372438" cy="372438"/>
          </a:xfrm>
          <a:prstGeom prst="rect">
            <a:avLst/>
          </a:prstGeom>
        </p:spPr>
      </p:pic>
      <p:pic>
        <p:nvPicPr>
          <p:cNvPr id="32" name="Graphic 31" descr="Checkmark">
            <a:extLst>
              <a:ext uri="{FF2B5EF4-FFF2-40B4-BE49-F238E27FC236}">
                <a16:creationId xmlns:a16="http://schemas.microsoft.com/office/drawing/2014/main" id="{E56B9816-C2D9-48A9-BAB9-F003BFF3FE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7943" y="3255453"/>
            <a:ext cx="372438" cy="372438"/>
          </a:xfrm>
          <a:prstGeom prst="rect">
            <a:avLst/>
          </a:prstGeom>
        </p:spPr>
      </p:pic>
      <p:pic>
        <p:nvPicPr>
          <p:cNvPr id="34" name="Graphic 33" descr="Checkmark">
            <a:extLst>
              <a:ext uri="{FF2B5EF4-FFF2-40B4-BE49-F238E27FC236}">
                <a16:creationId xmlns:a16="http://schemas.microsoft.com/office/drawing/2014/main" id="{8E29E096-6ED0-4E2A-A103-0B2F698AD56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7952" y="3231631"/>
            <a:ext cx="372438" cy="372438"/>
          </a:xfrm>
          <a:prstGeom prst="rect">
            <a:avLst/>
          </a:prstGeom>
        </p:spPr>
      </p:pic>
      <p:pic>
        <p:nvPicPr>
          <p:cNvPr id="39" name="Graphic 38" descr="Checkmark">
            <a:extLst>
              <a:ext uri="{FF2B5EF4-FFF2-40B4-BE49-F238E27FC236}">
                <a16:creationId xmlns:a16="http://schemas.microsoft.com/office/drawing/2014/main" id="{EFF43D3D-2BC1-47BA-A663-16C7080BDA4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4409" y="3646178"/>
            <a:ext cx="372438" cy="372438"/>
          </a:xfrm>
          <a:prstGeom prst="rect">
            <a:avLst/>
          </a:prstGeom>
        </p:spPr>
      </p:pic>
      <p:pic>
        <p:nvPicPr>
          <p:cNvPr id="40" name="Graphic 39" descr="Checkmark">
            <a:extLst>
              <a:ext uri="{FF2B5EF4-FFF2-40B4-BE49-F238E27FC236}">
                <a16:creationId xmlns:a16="http://schemas.microsoft.com/office/drawing/2014/main" id="{8486B64E-6107-4F0F-A50A-F6B14E8598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7943" y="3646178"/>
            <a:ext cx="372438" cy="372438"/>
          </a:xfrm>
          <a:prstGeom prst="rect">
            <a:avLst/>
          </a:prstGeom>
        </p:spPr>
      </p:pic>
      <p:pic>
        <p:nvPicPr>
          <p:cNvPr id="49" name="Graphic 48" descr="Checkmark">
            <a:extLst>
              <a:ext uri="{FF2B5EF4-FFF2-40B4-BE49-F238E27FC236}">
                <a16:creationId xmlns:a16="http://schemas.microsoft.com/office/drawing/2014/main" id="{CA332EF2-D3F2-4A26-9C26-ABF5E462DB1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7404" y="4043757"/>
            <a:ext cx="372438" cy="372438"/>
          </a:xfrm>
          <a:prstGeom prst="rect">
            <a:avLst/>
          </a:prstGeom>
        </p:spPr>
      </p:pic>
      <p:pic>
        <p:nvPicPr>
          <p:cNvPr id="50" name="Graphic 49" descr="Checkmark">
            <a:extLst>
              <a:ext uri="{FF2B5EF4-FFF2-40B4-BE49-F238E27FC236}">
                <a16:creationId xmlns:a16="http://schemas.microsoft.com/office/drawing/2014/main" id="{56B988FB-017A-4C8B-9353-AA9CC3DCE87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08283" y="4043757"/>
            <a:ext cx="372438" cy="372438"/>
          </a:xfrm>
          <a:prstGeom prst="rect">
            <a:avLst/>
          </a:prstGeom>
        </p:spPr>
      </p:pic>
      <p:pic>
        <p:nvPicPr>
          <p:cNvPr id="51" name="Graphic 50" descr="Checkmark">
            <a:extLst>
              <a:ext uri="{FF2B5EF4-FFF2-40B4-BE49-F238E27FC236}">
                <a16:creationId xmlns:a16="http://schemas.microsoft.com/office/drawing/2014/main" id="{2DE9416C-BDFC-42C3-AA7A-34C2D6C84A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5637" y="4017060"/>
            <a:ext cx="372438" cy="372438"/>
          </a:xfrm>
          <a:prstGeom prst="rect">
            <a:avLst/>
          </a:prstGeom>
        </p:spPr>
      </p:pic>
      <p:pic>
        <p:nvPicPr>
          <p:cNvPr id="53" name="Graphic 52" descr="Close">
            <a:extLst>
              <a:ext uri="{FF2B5EF4-FFF2-40B4-BE49-F238E27FC236}">
                <a16:creationId xmlns:a16="http://schemas.microsoft.com/office/drawing/2014/main" id="{6D2ED8D4-D32E-41D6-A374-DBA389C242E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87943" y="4017060"/>
            <a:ext cx="372438" cy="372438"/>
          </a:xfrm>
          <a:prstGeom prst="rect">
            <a:avLst/>
          </a:prstGeom>
        </p:spPr>
      </p:pic>
      <p:pic>
        <p:nvPicPr>
          <p:cNvPr id="57" name="Graphic 56" descr="Close">
            <a:extLst>
              <a:ext uri="{FF2B5EF4-FFF2-40B4-BE49-F238E27FC236}">
                <a16:creationId xmlns:a16="http://schemas.microsoft.com/office/drawing/2014/main" id="{613C8009-C62C-4C85-B8A0-0D329DB20B5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2333" y="4041287"/>
            <a:ext cx="372438" cy="372438"/>
          </a:xfrm>
          <a:prstGeom prst="rect">
            <a:avLst/>
          </a:prstGeom>
        </p:spPr>
      </p:pic>
      <p:pic>
        <p:nvPicPr>
          <p:cNvPr id="59" name="Graphic 58" descr="Checkmark">
            <a:extLst>
              <a:ext uri="{FF2B5EF4-FFF2-40B4-BE49-F238E27FC236}">
                <a16:creationId xmlns:a16="http://schemas.microsoft.com/office/drawing/2014/main" id="{787BE21C-0240-457C-987C-5FD1F03FE1C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5927" y="2440536"/>
            <a:ext cx="372438" cy="372438"/>
          </a:xfrm>
          <a:prstGeom prst="rect">
            <a:avLst/>
          </a:prstGeom>
        </p:spPr>
      </p:pic>
      <p:pic>
        <p:nvPicPr>
          <p:cNvPr id="60" name="Graphic 59" descr="Checkmark">
            <a:extLst>
              <a:ext uri="{FF2B5EF4-FFF2-40B4-BE49-F238E27FC236}">
                <a16:creationId xmlns:a16="http://schemas.microsoft.com/office/drawing/2014/main" id="{C099C930-0CC8-421E-AE44-8DD63FEFC7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2435" y="4387841"/>
            <a:ext cx="372438" cy="372438"/>
          </a:xfrm>
          <a:prstGeom prst="rect">
            <a:avLst/>
          </a:prstGeom>
        </p:spPr>
      </p:pic>
      <p:pic>
        <p:nvPicPr>
          <p:cNvPr id="83" name="Graphic 82" descr="Checkmark">
            <a:extLst>
              <a:ext uri="{FF2B5EF4-FFF2-40B4-BE49-F238E27FC236}">
                <a16:creationId xmlns:a16="http://schemas.microsoft.com/office/drawing/2014/main" id="{1D95977D-C2B7-4AAA-9B8D-536E25A48B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4325" y="5140331"/>
            <a:ext cx="372438" cy="372438"/>
          </a:xfrm>
          <a:prstGeom prst="rect">
            <a:avLst/>
          </a:prstGeom>
        </p:spPr>
      </p:pic>
      <p:pic>
        <p:nvPicPr>
          <p:cNvPr id="85" name="Graphic 84" descr="Checkmark">
            <a:extLst>
              <a:ext uri="{FF2B5EF4-FFF2-40B4-BE49-F238E27FC236}">
                <a16:creationId xmlns:a16="http://schemas.microsoft.com/office/drawing/2014/main" id="{51FBD5BA-6B41-4F15-8908-F19FAA9375E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2832" y="5144454"/>
            <a:ext cx="372438" cy="372438"/>
          </a:xfrm>
          <a:prstGeom prst="rect">
            <a:avLst/>
          </a:prstGeom>
        </p:spPr>
      </p:pic>
      <p:pic>
        <p:nvPicPr>
          <p:cNvPr id="87" name="Graphic 86" descr="Checkmark">
            <a:extLst>
              <a:ext uri="{FF2B5EF4-FFF2-40B4-BE49-F238E27FC236}">
                <a16:creationId xmlns:a16="http://schemas.microsoft.com/office/drawing/2014/main" id="{BE9A8013-0967-4FEF-8856-60B3DA161EA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2746" y="5158083"/>
            <a:ext cx="372438" cy="372438"/>
          </a:xfrm>
          <a:prstGeom prst="rect">
            <a:avLst/>
          </a:prstGeom>
        </p:spPr>
      </p:pic>
      <p:sp>
        <p:nvSpPr>
          <p:cNvPr id="89" name="TextBox 88">
            <a:extLst>
              <a:ext uri="{FF2B5EF4-FFF2-40B4-BE49-F238E27FC236}">
                <a16:creationId xmlns:a16="http://schemas.microsoft.com/office/drawing/2014/main" id="{C91EFDC7-C8C4-4566-BF35-C7F38E5B43CC}"/>
              </a:ext>
            </a:extLst>
          </p:cNvPr>
          <p:cNvSpPr txBox="1"/>
          <p:nvPr/>
        </p:nvSpPr>
        <p:spPr>
          <a:xfrm>
            <a:off x="7706195" y="938548"/>
            <a:ext cx="4205198" cy="707886"/>
          </a:xfrm>
          <a:prstGeom prst="rect">
            <a:avLst/>
          </a:prstGeom>
          <a:noFill/>
        </p:spPr>
        <p:txBody>
          <a:bodyPr wrap="square" rtlCol="0">
            <a:spAutoFit/>
          </a:bodyPr>
          <a:lstStyle/>
          <a:p>
            <a:r>
              <a:rPr lang="en-GB" sz="2400" b="1">
                <a:solidFill>
                  <a:srgbClr val="00B050"/>
                </a:solidFill>
              </a:rPr>
              <a:t>89% </a:t>
            </a:r>
            <a:r>
              <a:rPr lang="en-GB" sz="1600"/>
              <a:t>of competitors analysed show price upfront before any CTA interaction</a:t>
            </a:r>
            <a:endParaRPr lang="en-GB" sz="2400" b="1">
              <a:solidFill>
                <a:srgbClr val="00B050"/>
              </a:solidFill>
            </a:endParaRPr>
          </a:p>
        </p:txBody>
      </p:sp>
      <p:sp>
        <p:nvSpPr>
          <p:cNvPr id="90" name="TextBox 89">
            <a:extLst>
              <a:ext uri="{FF2B5EF4-FFF2-40B4-BE49-F238E27FC236}">
                <a16:creationId xmlns:a16="http://schemas.microsoft.com/office/drawing/2014/main" id="{D9D64E6E-4260-47D3-9845-D1D22BD1F28B}"/>
              </a:ext>
            </a:extLst>
          </p:cNvPr>
          <p:cNvSpPr txBox="1"/>
          <p:nvPr/>
        </p:nvSpPr>
        <p:spPr>
          <a:xfrm>
            <a:off x="7706195" y="2074111"/>
            <a:ext cx="4264766" cy="707886"/>
          </a:xfrm>
          <a:prstGeom prst="rect">
            <a:avLst/>
          </a:prstGeom>
          <a:noFill/>
        </p:spPr>
        <p:txBody>
          <a:bodyPr wrap="square" rtlCol="0">
            <a:spAutoFit/>
          </a:bodyPr>
          <a:lstStyle/>
          <a:p>
            <a:r>
              <a:rPr lang="en-GB" sz="2400" b="1">
                <a:solidFill>
                  <a:srgbClr val="00B050"/>
                </a:solidFill>
              </a:rPr>
              <a:t>8 out of 9 </a:t>
            </a:r>
            <a:r>
              <a:rPr lang="en-GB" sz="1600"/>
              <a:t>of the competitors analysed show a need statement</a:t>
            </a:r>
            <a:endParaRPr lang="en-GB" sz="2400" b="1">
              <a:solidFill>
                <a:srgbClr val="00B050"/>
              </a:solidFill>
            </a:endParaRPr>
          </a:p>
        </p:txBody>
      </p:sp>
      <p:pic>
        <p:nvPicPr>
          <p:cNvPr id="91" name="Graphic 90" descr="Checkmark">
            <a:extLst>
              <a:ext uri="{FF2B5EF4-FFF2-40B4-BE49-F238E27FC236}">
                <a16:creationId xmlns:a16="http://schemas.microsoft.com/office/drawing/2014/main" id="{80259AB5-F9F7-4961-AD9F-2E68F589C63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4459" y="4429428"/>
            <a:ext cx="372438" cy="372438"/>
          </a:xfrm>
          <a:prstGeom prst="rect">
            <a:avLst/>
          </a:prstGeom>
        </p:spPr>
      </p:pic>
      <p:pic>
        <p:nvPicPr>
          <p:cNvPr id="93" name="Graphic 92" descr="Checkmark">
            <a:extLst>
              <a:ext uri="{FF2B5EF4-FFF2-40B4-BE49-F238E27FC236}">
                <a16:creationId xmlns:a16="http://schemas.microsoft.com/office/drawing/2014/main" id="{FE28F20C-B968-4386-95F2-072169185F3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8070" y="4782089"/>
            <a:ext cx="372438" cy="372438"/>
          </a:xfrm>
          <a:prstGeom prst="rect">
            <a:avLst/>
          </a:prstGeom>
        </p:spPr>
      </p:pic>
      <p:pic>
        <p:nvPicPr>
          <p:cNvPr id="94" name="Graphic 93" descr="Close">
            <a:extLst>
              <a:ext uri="{FF2B5EF4-FFF2-40B4-BE49-F238E27FC236}">
                <a16:creationId xmlns:a16="http://schemas.microsoft.com/office/drawing/2014/main" id="{316E7155-EE27-483E-A138-88B5385759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8446" y="4770215"/>
            <a:ext cx="372438" cy="372438"/>
          </a:xfrm>
          <a:prstGeom prst="rect">
            <a:avLst/>
          </a:prstGeom>
        </p:spPr>
      </p:pic>
      <p:pic>
        <p:nvPicPr>
          <p:cNvPr id="95" name="Graphic 94" descr="Checkmark">
            <a:extLst>
              <a:ext uri="{FF2B5EF4-FFF2-40B4-BE49-F238E27FC236}">
                <a16:creationId xmlns:a16="http://schemas.microsoft.com/office/drawing/2014/main" id="{598753F8-3801-4699-B731-5CC58E4327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5131" y="4780745"/>
            <a:ext cx="372438" cy="372438"/>
          </a:xfrm>
          <a:prstGeom prst="rect">
            <a:avLst/>
          </a:prstGeom>
        </p:spPr>
      </p:pic>
      <p:sp>
        <p:nvSpPr>
          <p:cNvPr id="99" name="TextBox 98">
            <a:extLst>
              <a:ext uri="{FF2B5EF4-FFF2-40B4-BE49-F238E27FC236}">
                <a16:creationId xmlns:a16="http://schemas.microsoft.com/office/drawing/2014/main" id="{D7493286-F2ED-45FF-9817-671E77337A01}"/>
              </a:ext>
            </a:extLst>
          </p:cNvPr>
          <p:cNvSpPr txBox="1"/>
          <p:nvPr/>
        </p:nvSpPr>
        <p:spPr>
          <a:xfrm>
            <a:off x="7706195" y="5746023"/>
            <a:ext cx="4194359" cy="954107"/>
          </a:xfrm>
          <a:prstGeom prst="rect">
            <a:avLst/>
          </a:prstGeom>
          <a:noFill/>
        </p:spPr>
        <p:txBody>
          <a:bodyPr wrap="square" rtlCol="0">
            <a:spAutoFit/>
          </a:bodyPr>
          <a:lstStyle/>
          <a:p>
            <a:r>
              <a:rPr lang="en-GB" sz="2400" b="1">
                <a:solidFill>
                  <a:srgbClr val="00B050"/>
                </a:solidFill>
              </a:rPr>
              <a:t>77% </a:t>
            </a:r>
            <a:r>
              <a:rPr lang="en-GB" sz="1600"/>
              <a:t>of competitors analysed ensure the user selects Yes/No and do not make the add on products skippable</a:t>
            </a:r>
            <a:endParaRPr lang="en-GB" sz="2400" b="1">
              <a:solidFill>
                <a:srgbClr val="00B050"/>
              </a:solidFill>
            </a:endParaRPr>
          </a:p>
        </p:txBody>
      </p:sp>
      <p:sp>
        <p:nvSpPr>
          <p:cNvPr id="100" name="TextBox 99">
            <a:extLst>
              <a:ext uri="{FF2B5EF4-FFF2-40B4-BE49-F238E27FC236}">
                <a16:creationId xmlns:a16="http://schemas.microsoft.com/office/drawing/2014/main" id="{B519ACBB-6FBA-4F93-9A63-C2EF8697FA2D}"/>
              </a:ext>
            </a:extLst>
          </p:cNvPr>
          <p:cNvSpPr txBox="1"/>
          <p:nvPr/>
        </p:nvSpPr>
        <p:spPr>
          <a:xfrm>
            <a:off x="7686296" y="3169124"/>
            <a:ext cx="4169649" cy="954107"/>
          </a:xfrm>
          <a:prstGeom prst="rect">
            <a:avLst/>
          </a:prstGeom>
          <a:noFill/>
        </p:spPr>
        <p:txBody>
          <a:bodyPr wrap="square" rtlCol="0">
            <a:spAutoFit/>
          </a:bodyPr>
          <a:lstStyle/>
          <a:p>
            <a:r>
              <a:rPr lang="en-GB" sz="2400" b="1">
                <a:solidFill>
                  <a:srgbClr val="00B050"/>
                </a:solidFill>
              </a:rPr>
              <a:t>77% </a:t>
            </a:r>
            <a:r>
              <a:rPr lang="en-GB" sz="1600"/>
              <a:t>of competitors analysed only have one set of CTAs and do not force users to view more information before product selection</a:t>
            </a:r>
            <a:endParaRPr lang="en-GB" sz="2400" b="1">
              <a:solidFill>
                <a:srgbClr val="00B050"/>
              </a:solidFill>
            </a:endParaRPr>
          </a:p>
        </p:txBody>
      </p:sp>
      <p:sp>
        <p:nvSpPr>
          <p:cNvPr id="102" name="TextBox 101">
            <a:extLst>
              <a:ext uri="{FF2B5EF4-FFF2-40B4-BE49-F238E27FC236}">
                <a16:creationId xmlns:a16="http://schemas.microsoft.com/office/drawing/2014/main" id="{CE3197F1-2778-44A6-BBF4-E22235E44901}"/>
              </a:ext>
            </a:extLst>
          </p:cNvPr>
          <p:cNvSpPr txBox="1"/>
          <p:nvPr/>
        </p:nvSpPr>
        <p:spPr>
          <a:xfrm>
            <a:off x="7686296" y="4404789"/>
            <a:ext cx="4172329" cy="954107"/>
          </a:xfrm>
          <a:prstGeom prst="rect">
            <a:avLst/>
          </a:prstGeom>
          <a:noFill/>
        </p:spPr>
        <p:txBody>
          <a:bodyPr wrap="square" rtlCol="0">
            <a:spAutoFit/>
          </a:bodyPr>
          <a:lstStyle/>
          <a:p>
            <a:r>
              <a:rPr lang="en-GB" sz="1600"/>
              <a:t>Only</a:t>
            </a:r>
            <a:r>
              <a:rPr lang="en-GB" sz="2400" b="1">
                <a:solidFill>
                  <a:srgbClr val="00B050"/>
                </a:solidFill>
              </a:rPr>
              <a:t> 22%</a:t>
            </a:r>
            <a:r>
              <a:rPr lang="en-GB" sz="1600"/>
              <a:t> of the competitors analysed require a button click to establish a need before a user can select a product</a:t>
            </a:r>
            <a:endParaRPr lang="en-GB" sz="2400" b="1">
              <a:solidFill>
                <a:srgbClr val="00B050"/>
              </a:solidFill>
            </a:endParaRPr>
          </a:p>
        </p:txBody>
      </p:sp>
      <p:pic>
        <p:nvPicPr>
          <p:cNvPr id="64" name="Graphic 63" descr="Checkmark">
            <a:extLst>
              <a:ext uri="{FF2B5EF4-FFF2-40B4-BE49-F238E27FC236}">
                <a16:creationId xmlns:a16="http://schemas.microsoft.com/office/drawing/2014/main" id="{E264AD83-1AAE-4136-9FB8-570096D5991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18113" y="3604069"/>
            <a:ext cx="372438" cy="372438"/>
          </a:xfrm>
          <a:prstGeom prst="rect">
            <a:avLst/>
          </a:prstGeom>
        </p:spPr>
      </p:pic>
      <p:pic>
        <p:nvPicPr>
          <p:cNvPr id="65" name="Graphic 64" descr="Close">
            <a:extLst>
              <a:ext uri="{FF2B5EF4-FFF2-40B4-BE49-F238E27FC236}">
                <a16:creationId xmlns:a16="http://schemas.microsoft.com/office/drawing/2014/main" id="{A8817063-4FB3-4911-8815-DA46AD34BC7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01409" y="4784880"/>
            <a:ext cx="372438" cy="372438"/>
          </a:xfrm>
          <a:prstGeom prst="rect">
            <a:avLst/>
          </a:prstGeom>
        </p:spPr>
      </p:pic>
      <p:pic>
        <p:nvPicPr>
          <p:cNvPr id="66" name="Graphic 65" descr="Checkmark">
            <a:extLst>
              <a:ext uri="{FF2B5EF4-FFF2-40B4-BE49-F238E27FC236}">
                <a16:creationId xmlns:a16="http://schemas.microsoft.com/office/drawing/2014/main" id="{C8F0B9FF-FA18-492C-98D9-32915FFEEA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18123" y="3661040"/>
            <a:ext cx="372438" cy="372438"/>
          </a:xfrm>
          <a:prstGeom prst="rect">
            <a:avLst/>
          </a:prstGeom>
        </p:spPr>
      </p:pic>
      <p:pic>
        <p:nvPicPr>
          <p:cNvPr id="67" name="Graphic 66" descr="Checkmark">
            <a:extLst>
              <a:ext uri="{FF2B5EF4-FFF2-40B4-BE49-F238E27FC236}">
                <a16:creationId xmlns:a16="http://schemas.microsoft.com/office/drawing/2014/main" id="{0B3D04AE-BFF3-40F8-87C0-1C42F34A574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27108" y="4758146"/>
            <a:ext cx="372438" cy="372438"/>
          </a:xfrm>
          <a:prstGeom prst="rect">
            <a:avLst/>
          </a:prstGeom>
        </p:spPr>
      </p:pic>
      <p:pic>
        <p:nvPicPr>
          <p:cNvPr id="68" name="Graphic 67" descr="Checkmark">
            <a:extLst>
              <a:ext uri="{FF2B5EF4-FFF2-40B4-BE49-F238E27FC236}">
                <a16:creationId xmlns:a16="http://schemas.microsoft.com/office/drawing/2014/main" id="{5C36F18D-EC82-46AC-BA5B-3260450741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934" y="5108873"/>
            <a:ext cx="372438" cy="372438"/>
          </a:xfrm>
          <a:prstGeom prst="rect">
            <a:avLst/>
          </a:prstGeom>
        </p:spPr>
      </p:pic>
      <p:pic>
        <p:nvPicPr>
          <p:cNvPr id="69" name="Graphic 68" descr="Checkmark">
            <a:extLst>
              <a:ext uri="{FF2B5EF4-FFF2-40B4-BE49-F238E27FC236}">
                <a16:creationId xmlns:a16="http://schemas.microsoft.com/office/drawing/2014/main" id="{C69ACDAB-7B86-4969-85A7-7E620EBECF2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27108" y="4430517"/>
            <a:ext cx="372438" cy="372438"/>
          </a:xfrm>
          <a:prstGeom prst="rect">
            <a:avLst/>
          </a:prstGeom>
        </p:spPr>
      </p:pic>
      <p:pic>
        <p:nvPicPr>
          <p:cNvPr id="70" name="Graphic 69" descr="Checkmark">
            <a:extLst>
              <a:ext uri="{FF2B5EF4-FFF2-40B4-BE49-F238E27FC236}">
                <a16:creationId xmlns:a16="http://schemas.microsoft.com/office/drawing/2014/main" id="{8D9FC869-9ED2-46DD-BD3C-C62BFF6A7B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9957" y="3238260"/>
            <a:ext cx="372438" cy="372438"/>
          </a:xfrm>
          <a:prstGeom prst="rect">
            <a:avLst/>
          </a:prstGeom>
        </p:spPr>
      </p:pic>
      <p:pic>
        <p:nvPicPr>
          <p:cNvPr id="73" name="Graphic 72" descr="Close">
            <a:extLst>
              <a:ext uri="{FF2B5EF4-FFF2-40B4-BE49-F238E27FC236}">
                <a16:creationId xmlns:a16="http://schemas.microsoft.com/office/drawing/2014/main" id="{352709AB-6402-4B33-B3A9-EE216B89483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65707" y="2096988"/>
            <a:ext cx="372438" cy="372438"/>
          </a:xfrm>
          <a:prstGeom prst="rect">
            <a:avLst/>
          </a:prstGeom>
        </p:spPr>
      </p:pic>
      <p:pic>
        <p:nvPicPr>
          <p:cNvPr id="74" name="Graphic 73" descr="Close">
            <a:extLst>
              <a:ext uri="{FF2B5EF4-FFF2-40B4-BE49-F238E27FC236}">
                <a16:creationId xmlns:a16="http://schemas.microsoft.com/office/drawing/2014/main" id="{0A64943B-2815-4BAA-BC05-CE9B4F2493B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65707" y="2515271"/>
            <a:ext cx="372438" cy="372438"/>
          </a:xfrm>
          <a:prstGeom prst="rect">
            <a:avLst/>
          </a:prstGeom>
        </p:spPr>
      </p:pic>
      <p:pic>
        <p:nvPicPr>
          <p:cNvPr id="75" name="Graphic 74" descr="Close">
            <a:extLst>
              <a:ext uri="{FF2B5EF4-FFF2-40B4-BE49-F238E27FC236}">
                <a16:creationId xmlns:a16="http://schemas.microsoft.com/office/drawing/2014/main" id="{C0C41B64-085A-4825-8A4D-E77D2F12668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65707" y="2868101"/>
            <a:ext cx="372438" cy="372438"/>
          </a:xfrm>
          <a:prstGeom prst="rect">
            <a:avLst/>
          </a:prstGeom>
        </p:spPr>
      </p:pic>
      <p:pic>
        <p:nvPicPr>
          <p:cNvPr id="76" name="Graphic 75" descr="Close">
            <a:extLst>
              <a:ext uri="{FF2B5EF4-FFF2-40B4-BE49-F238E27FC236}">
                <a16:creationId xmlns:a16="http://schemas.microsoft.com/office/drawing/2014/main" id="{18CBAF2E-37F7-4852-B557-F2AE629083C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65707" y="3267319"/>
            <a:ext cx="372438" cy="372438"/>
          </a:xfrm>
          <a:prstGeom prst="rect">
            <a:avLst/>
          </a:prstGeom>
        </p:spPr>
      </p:pic>
      <p:pic>
        <p:nvPicPr>
          <p:cNvPr id="77" name="Graphic 76" descr="Close">
            <a:extLst>
              <a:ext uri="{FF2B5EF4-FFF2-40B4-BE49-F238E27FC236}">
                <a16:creationId xmlns:a16="http://schemas.microsoft.com/office/drawing/2014/main" id="{C6CDB23B-4A80-4AE4-A6AA-1A0801DA82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61149" y="4420146"/>
            <a:ext cx="372438" cy="372438"/>
          </a:xfrm>
          <a:prstGeom prst="rect">
            <a:avLst/>
          </a:prstGeom>
        </p:spPr>
      </p:pic>
      <p:pic>
        <p:nvPicPr>
          <p:cNvPr id="78" name="Graphic 77" descr="Close">
            <a:extLst>
              <a:ext uri="{FF2B5EF4-FFF2-40B4-BE49-F238E27FC236}">
                <a16:creationId xmlns:a16="http://schemas.microsoft.com/office/drawing/2014/main" id="{93CDAF7D-21BA-4B08-8EE8-A484E38945C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8555" y="5121281"/>
            <a:ext cx="372438" cy="372438"/>
          </a:xfrm>
          <a:prstGeom prst="rect">
            <a:avLst/>
          </a:prstGeom>
        </p:spPr>
      </p:pic>
      <p:pic>
        <p:nvPicPr>
          <p:cNvPr id="79" name="Graphic 78" descr="Close">
            <a:extLst>
              <a:ext uri="{FF2B5EF4-FFF2-40B4-BE49-F238E27FC236}">
                <a16:creationId xmlns:a16="http://schemas.microsoft.com/office/drawing/2014/main" id="{ECF3CF59-31F1-4001-A5C9-112B294E82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07242" y="4409863"/>
            <a:ext cx="372438" cy="372438"/>
          </a:xfrm>
          <a:prstGeom prst="rect">
            <a:avLst/>
          </a:prstGeom>
        </p:spPr>
      </p:pic>
      <p:pic>
        <p:nvPicPr>
          <p:cNvPr id="80" name="Graphic 79" descr="Checkmark">
            <a:extLst>
              <a:ext uri="{FF2B5EF4-FFF2-40B4-BE49-F238E27FC236}">
                <a16:creationId xmlns:a16="http://schemas.microsoft.com/office/drawing/2014/main" id="{8D48F66C-F79D-4744-852C-8AB9B67526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2746" y="2033891"/>
            <a:ext cx="372438" cy="372438"/>
          </a:xfrm>
          <a:prstGeom prst="rect">
            <a:avLst/>
          </a:prstGeom>
        </p:spPr>
      </p:pic>
      <p:sp>
        <p:nvSpPr>
          <p:cNvPr id="2" name="Rectangle 1">
            <a:extLst>
              <a:ext uri="{FF2B5EF4-FFF2-40B4-BE49-F238E27FC236}">
                <a16:creationId xmlns:a16="http://schemas.microsoft.com/office/drawing/2014/main" id="{EDDDCDEE-DC75-4105-881A-54405FBA7531}"/>
              </a:ext>
            </a:extLst>
          </p:cNvPr>
          <p:cNvSpPr/>
          <p:nvPr/>
        </p:nvSpPr>
        <p:spPr>
          <a:xfrm>
            <a:off x="7553551" y="4387841"/>
            <a:ext cx="4480993" cy="105955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96933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17"/>
          <p:cNvSpPr txBox="1">
            <a:spLocks noGrp="1"/>
          </p:cNvSpPr>
          <p:nvPr>
            <p:ph type="subTitle" idx="1"/>
          </p:nvPr>
        </p:nvSpPr>
        <p:spPr>
          <a:xfrm>
            <a:off x="149168" y="4245980"/>
            <a:ext cx="5907825" cy="1046400"/>
          </a:xfrm>
          <a:prstGeom prst="rect">
            <a:avLst/>
          </a:prstGeom>
        </p:spPr>
        <p:txBody>
          <a:bodyPr spcFirstLastPara="1" wrap="square" lIns="0" tIns="0" rIns="0" bIns="0" anchor="t" anchorCtr="0">
            <a:noAutofit/>
          </a:bodyPr>
          <a:lstStyle/>
          <a:p>
            <a:pPr marL="0" indent="0"/>
            <a:r>
              <a:rPr lang="en-GB" sz="1867" b="1" dirty="0">
                <a:solidFill>
                  <a:schemeClr val="tx1">
                    <a:lumMod val="95000"/>
                    <a:lumOff val="5000"/>
                  </a:schemeClr>
                </a:solidFill>
                <a:latin typeface="Museo Sans Rounded 500"/>
              </a:rPr>
              <a:t>Hypothesis</a:t>
            </a:r>
            <a:r>
              <a:rPr lang="en-GB" sz="1333" dirty="0">
                <a:solidFill>
                  <a:schemeClr val="tx1">
                    <a:lumMod val="95000"/>
                    <a:lumOff val="5000"/>
                  </a:schemeClr>
                </a:solidFill>
                <a:latin typeface="Museo Sans Rounded 500"/>
                <a:cs typeface="Arial"/>
              </a:rPr>
              <a:t>.</a:t>
            </a:r>
          </a:p>
          <a:p>
            <a:pPr marL="0" indent="0"/>
            <a:r>
              <a:rPr lang="en-GB" sz="1200" dirty="0">
                <a:solidFill>
                  <a:schemeClr val="tx1">
                    <a:lumMod val="95000"/>
                    <a:lumOff val="5000"/>
                  </a:schemeClr>
                </a:solidFill>
                <a:latin typeface="Museo Sans Rounded 500"/>
                <a:cs typeface="Arial"/>
              </a:rPr>
              <a:t>We hypothesize that by leading with  the price and product title for optional extras, users will see that the optional extras are not to expensive and therefore help them assess their need for the product ad therefore increase “Yes” clicks for the optional extra and overall add on sales</a:t>
            </a:r>
          </a:p>
          <a:p>
            <a:pPr marL="0" indent="0"/>
            <a:endParaRPr lang="en-GB" sz="1333" dirty="0">
              <a:solidFill>
                <a:schemeClr val="tx1">
                  <a:lumMod val="95000"/>
                  <a:lumOff val="5000"/>
                </a:schemeClr>
              </a:solidFill>
              <a:latin typeface="Museo Sans Rounded 500"/>
              <a:cs typeface="Arial"/>
            </a:endParaRPr>
          </a:p>
        </p:txBody>
      </p:sp>
      <p:pic>
        <p:nvPicPr>
          <p:cNvPr id="6" name="Picture 7" descr="HEADER.jpg"/>
          <p:cNvPicPr>
            <a:picLocks noChangeAspect="1"/>
          </p:cNvPicPr>
          <p:nvPr/>
        </p:nvPicPr>
        <p:blipFill>
          <a:blip r:embed="rId3" cstate="print"/>
          <a:srcRect/>
          <a:stretch>
            <a:fillRect/>
          </a:stretch>
        </p:blipFill>
        <p:spPr bwMode="auto">
          <a:xfrm>
            <a:off x="-39008" y="20623"/>
            <a:ext cx="12192000" cy="990600"/>
          </a:xfrm>
          <a:prstGeom prst="rect">
            <a:avLst/>
          </a:prstGeom>
          <a:noFill/>
          <a:ln w="9525">
            <a:noFill/>
            <a:miter lim="800000"/>
            <a:headEnd/>
            <a:tailEnd/>
          </a:ln>
        </p:spPr>
      </p:pic>
      <p:sp>
        <p:nvSpPr>
          <p:cNvPr id="7" name="Google Shape;105;p20">
            <a:extLst>
              <a:ext uri="{FF2B5EF4-FFF2-40B4-BE49-F238E27FC236}">
                <a16:creationId xmlns:a16="http://schemas.microsoft.com/office/drawing/2014/main" id="{1F8D5781-3C46-4207-94D8-62BC669777AD}"/>
              </a:ext>
            </a:extLst>
          </p:cNvPr>
          <p:cNvSpPr txBox="1">
            <a:spLocks/>
          </p:cNvSpPr>
          <p:nvPr/>
        </p:nvSpPr>
        <p:spPr>
          <a:xfrm>
            <a:off x="101630" y="94558"/>
            <a:ext cx="9434693" cy="6966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GB" sz="3200" dirty="0">
                <a:solidFill>
                  <a:schemeClr val="bg1"/>
                </a:solidFill>
              </a:rPr>
              <a:t>Price and Title Add on Test</a:t>
            </a:r>
          </a:p>
        </p:txBody>
      </p:sp>
      <p:sp>
        <p:nvSpPr>
          <p:cNvPr id="10" name="Google Shape;87;p17">
            <a:extLst>
              <a:ext uri="{FF2B5EF4-FFF2-40B4-BE49-F238E27FC236}">
                <a16:creationId xmlns:a16="http://schemas.microsoft.com/office/drawing/2014/main" id="{C09A00DD-9ECE-4D81-863B-32AFF5225CA9}"/>
              </a:ext>
            </a:extLst>
          </p:cNvPr>
          <p:cNvSpPr txBox="1">
            <a:spLocks/>
          </p:cNvSpPr>
          <p:nvPr/>
        </p:nvSpPr>
        <p:spPr>
          <a:xfrm>
            <a:off x="6568779" y="4312383"/>
            <a:ext cx="4524515" cy="5819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r>
              <a:rPr lang="en-GB" sz="1867" b="1">
                <a:solidFill>
                  <a:schemeClr val="bg1">
                    <a:lumMod val="50000"/>
                  </a:schemeClr>
                </a:solidFill>
                <a:latin typeface="Museo Sans Rounded 500"/>
              </a:rPr>
              <a:t>Results</a:t>
            </a:r>
          </a:p>
        </p:txBody>
      </p:sp>
      <p:sp>
        <p:nvSpPr>
          <p:cNvPr id="12" name="Google Shape;87;p17">
            <a:extLst>
              <a:ext uri="{FF2B5EF4-FFF2-40B4-BE49-F238E27FC236}">
                <a16:creationId xmlns:a16="http://schemas.microsoft.com/office/drawing/2014/main" id="{40CEBAE3-6F51-4FF9-B1AE-2628CE406AE2}"/>
              </a:ext>
            </a:extLst>
          </p:cNvPr>
          <p:cNvSpPr txBox="1">
            <a:spLocks/>
          </p:cNvSpPr>
          <p:nvPr/>
        </p:nvSpPr>
        <p:spPr>
          <a:xfrm>
            <a:off x="1410048" y="1117948"/>
            <a:ext cx="1435704" cy="3686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a:solidFill>
                  <a:schemeClr val="bg1">
                    <a:lumMod val="50000"/>
                  </a:schemeClr>
                </a:solidFill>
                <a:latin typeface="Museo Sans Rounded 500"/>
              </a:rPr>
              <a:t>Control</a:t>
            </a:r>
          </a:p>
        </p:txBody>
      </p:sp>
      <p:sp>
        <p:nvSpPr>
          <p:cNvPr id="17" name="Google Shape;87;p17">
            <a:extLst>
              <a:ext uri="{FF2B5EF4-FFF2-40B4-BE49-F238E27FC236}">
                <a16:creationId xmlns:a16="http://schemas.microsoft.com/office/drawing/2014/main" id="{E63730E7-8018-47FF-B0AF-5DB36FBC367A}"/>
              </a:ext>
            </a:extLst>
          </p:cNvPr>
          <p:cNvSpPr txBox="1">
            <a:spLocks/>
          </p:cNvSpPr>
          <p:nvPr/>
        </p:nvSpPr>
        <p:spPr>
          <a:xfrm>
            <a:off x="101630" y="5204536"/>
            <a:ext cx="6136500" cy="16328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nSpc>
                <a:spcPct val="114999"/>
              </a:lnSpc>
            </a:pPr>
            <a:r>
              <a:rPr lang="en-GB" sz="1867" b="1" dirty="0">
                <a:solidFill>
                  <a:schemeClr val="tx1">
                    <a:lumMod val="95000"/>
                    <a:lumOff val="5000"/>
                  </a:schemeClr>
                </a:solidFill>
                <a:latin typeface="Museo Sans Rounded 500"/>
              </a:rPr>
              <a:t>What we learnt</a:t>
            </a:r>
          </a:p>
          <a:p>
            <a:pPr marL="380990" indent="-380990">
              <a:buFont typeface="Arial" panose="020B0604020202020204" pitchFamily="34" charset="0"/>
              <a:buChar char="•"/>
            </a:pPr>
            <a:r>
              <a:rPr lang="en-GB" sz="1200" dirty="0">
                <a:solidFill>
                  <a:schemeClr val="tx1">
                    <a:lumMod val="95000"/>
                    <a:lumOff val="5000"/>
                  </a:schemeClr>
                </a:solidFill>
                <a:latin typeface="Museo Sans Rounded 500"/>
                <a:cs typeface="Arial"/>
              </a:rPr>
              <a:t>Although we saw a decrease in traffic clicking “Yes, Tell me more” for both variations, this is due to users for the control group clicking through </a:t>
            </a:r>
            <a:r>
              <a:rPr lang="en-GB" sz="1200" b="1" dirty="0">
                <a:solidFill>
                  <a:schemeClr val="tx1">
                    <a:lumMod val="95000"/>
                    <a:lumOff val="5000"/>
                  </a:schemeClr>
                </a:solidFill>
                <a:latin typeface="Museo Sans Rounded 500"/>
                <a:cs typeface="Arial"/>
              </a:rPr>
              <a:t>purely to find out the price and therefore inflating the clicks on the initial CTA.</a:t>
            </a:r>
          </a:p>
          <a:p>
            <a:pPr marL="380990" indent="-380990">
              <a:buFont typeface="Arial" panose="020B0604020202020204" pitchFamily="34" charset="0"/>
              <a:buChar char="•"/>
            </a:pPr>
            <a:r>
              <a:rPr lang="en-GB" sz="1200" dirty="0">
                <a:solidFill>
                  <a:schemeClr val="tx1">
                    <a:lumMod val="95000"/>
                    <a:lumOff val="5000"/>
                  </a:schemeClr>
                </a:solidFill>
                <a:latin typeface="Museo Sans Rounded 500"/>
                <a:cs typeface="Arial"/>
              </a:rPr>
              <a:t>Once a user had clicked through we saw increased take up for both variations. This indicates the </a:t>
            </a:r>
            <a:r>
              <a:rPr lang="en-GB" sz="1200" b="1" dirty="0">
                <a:solidFill>
                  <a:schemeClr val="tx1">
                    <a:lumMod val="95000"/>
                    <a:lumOff val="5000"/>
                  </a:schemeClr>
                </a:solidFill>
                <a:latin typeface="Museo Sans Rounded 500"/>
                <a:cs typeface="Arial"/>
              </a:rPr>
              <a:t>initial need based question is a potential barrier when the price is shown as they want to see product benefits upfront with the price</a:t>
            </a:r>
          </a:p>
          <a:p>
            <a:pPr marL="380990" indent="-380990">
              <a:buFont typeface="Arial" panose="020B0604020202020204" pitchFamily="34" charset="0"/>
              <a:buChar char="•"/>
            </a:pPr>
            <a:endParaRPr lang="en-GB" sz="1333" dirty="0">
              <a:solidFill>
                <a:schemeClr val="tx1">
                  <a:lumMod val="95000"/>
                  <a:lumOff val="5000"/>
                </a:schemeClr>
              </a:solidFill>
              <a:latin typeface="Museo Sans Rounded 500"/>
              <a:cs typeface="Arial"/>
            </a:endParaRPr>
          </a:p>
          <a:p>
            <a:pPr marL="0" indent="0">
              <a:lnSpc>
                <a:spcPct val="114999"/>
              </a:lnSpc>
            </a:pPr>
            <a:endParaRPr lang="en-GB" sz="1333" dirty="0">
              <a:solidFill>
                <a:schemeClr val="tx1">
                  <a:lumMod val="95000"/>
                  <a:lumOff val="5000"/>
                </a:schemeClr>
              </a:solidFill>
              <a:latin typeface="Museo Sans Rounded 500"/>
              <a:cs typeface="Arial"/>
            </a:endParaRPr>
          </a:p>
        </p:txBody>
      </p:sp>
      <p:sp>
        <p:nvSpPr>
          <p:cNvPr id="14" name="Google Shape;105;p20">
            <a:extLst>
              <a:ext uri="{FF2B5EF4-FFF2-40B4-BE49-F238E27FC236}">
                <a16:creationId xmlns:a16="http://schemas.microsoft.com/office/drawing/2014/main" id="{18F73595-29DB-4B67-B452-F7089D76DB32}"/>
              </a:ext>
            </a:extLst>
          </p:cNvPr>
          <p:cNvSpPr txBox="1">
            <a:spLocks/>
          </p:cNvSpPr>
          <p:nvPr/>
        </p:nvSpPr>
        <p:spPr>
          <a:xfrm>
            <a:off x="9300059" y="94558"/>
            <a:ext cx="2695357" cy="749549"/>
          </a:xfrm>
          <a:prstGeom prst="rect">
            <a:avLst/>
          </a:prstGeom>
          <a:solidFill>
            <a:srgbClr val="006BAB"/>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algn="r"/>
            <a:endParaRPr lang="en-GB" sz="1867">
              <a:solidFill>
                <a:schemeClr val="bg1"/>
              </a:solidFill>
            </a:endParaRPr>
          </a:p>
          <a:p>
            <a:pPr algn="r"/>
            <a:r>
              <a:rPr lang="en-GB" sz="1867">
                <a:solidFill>
                  <a:schemeClr val="bg1"/>
                </a:solidFill>
              </a:rPr>
              <a:t>Goal: ASR per sale</a:t>
            </a:r>
          </a:p>
        </p:txBody>
      </p:sp>
      <p:grpSp>
        <p:nvGrpSpPr>
          <p:cNvPr id="25" name="Group 24">
            <a:extLst>
              <a:ext uri="{FF2B5EF4-FFF2-40B4-BE49-F238E27FC236}">
                <a16:creationId xmlns:a16="http://schemas.microsoft.com/office/drawing/2014/main" id="{8382D0CA-9DFC-4135-ACB9-2B8A4EC38B26}"/>
              </a:ext>
            </a:extLst>
          </p:cNvPr>
          <p:cNvGrpSpPr/>
          <p:nvPr/>
        </p:nvGrpSpPr>
        <p:grpSpPr>
          <a:xfrm>
            <a:off x="6450043" y="5629940"/>
            <a:ext cx="5917802" cy="336740"/>
            <a:chOff x="4807396" y="4828543"/>
            <a:chExt cx="4438352" cy="252555"/>
          </a:xfrm>
        </p:grpSpPr>
        <p:sp>
          <p:nvSpPr>
            <p:cNvPr id="26" name="Rectangle 25">
              <a:extLst>
                <a:ext uri="{FF2B5EF4-FFF2-40B4-BE49-F238E27FC236}">
                  <a16:creationId xmlns:a16="http://schemas.microsoft.com/office/drawing/2014/main" id="{FB8E4F40-FF07-4461-944A-AE2FDC33E9DC}"/>
                </a:ext>
              </a:extLst>
            </p:cNvPr>
            <p:cNvSpPr/>
            <p:nvPr/>
          </p:nvSpPr>
          <p:spPr>
            <a:xfrm>
              <a:off x="5573040" y="4872432"/>
              <a:ext cx="3672708" cy="207749"/>
            </a:xfrm>
            <a:prstGeom prst="rect">
              <a:avLst/>
            </a:prstGeom>
          </p:spPr>
          <p:txBody>
            <a:bodyPr wrap="square" lIns="0">
              <a:spAutoFit/>
            </a:bodyPr>
            <a:lstStyle/>
            <a:p>
              <a:r>
                <a:rPr lang="en-GB" sz="1200" dirty="0">
                  <a:solidFill>
                    <a:schemeClr val="tx1">
                      <a:lumMod val="95000"/>
                      <a:lumOff val="5000"/>
                    </a:schemeClr>
                  </a:solidFill>
                  <a:latin typeface="Museo Sans Rounded 500"/>
                  <a:sym typeface="Muli Light"/>
                </a:rPr>
                <a:t>Increase in MLP “I need” clicks once user expresses an interest</a:t>
              </a:r>
            </a:p>
          </p:txBody>
        </p:sp>
        <p:sp>
          <p:nvSpPr>
            <p:cNvPr id="27" name="Google Shape;87;p17">
              <a:extLst>
                <a:ext uri="{FF2B5EF4-FFF2-40B4-BE49-F238E27FC236}">
                  <a16:creationId xmlns:a16="http://schemas.microsoft.com/office/drawing/2014/main" id="{5C5D2D53-727D-4316-9427-DCACD65900AF}"/>
                </a:ext>
              </a:extLst>
            </p:cNvPr>
            <p:cNvSpPr txBox="1">
              <a:spLocks/>
            </p:cNvSpPr>
            <p:nvPr/>
          </p:nvSpPr>
          <p:spPr>
            <a:xfrm>
              <a:off x="4807396" y="4828543"/>
              <a:ext cx="772968" cy="25255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r>
                <a:rPr lang="en-GB" sz="2000" b="1" dirty="0">
                  <a:solidFill>
                    <a:srgbClr val="00B050"/>
                  </a:solidFill>
                  <a:latin typeface="Museo Sans Rounded 500"/>
                </a:rPr>
                <a:t>+2%pt</a:t>
              </a:r>
            </a:p>
          </p:txBody>
        </p:sp>
      </p:grpSp>
      <p:pic>
        <p:nvPicPr>
          <p:cNvPr id="18" name="Picture 17">
            <a:extLst>
              <a:ext uri="{FF2B5EF4-FFF2-40B4-BE49-F238E27FC236}">
                <a16:creationId xmlns:a16="http://schemas.microsoft.com/office/drawing/2014/main" id="{36E383A1-15FC-4E3F-81E8-1527455A5968}"/>
              </a:ext>
            </a:extLst>
          </p:cNvPr>
          <p:cNvPicPr>
            <a:picLocks noChangeAspect="1"/>
          </p:cNvPicPr>
          <p:nvPr/>
        </p:nvPicPr>
        <p:blipFill>
          <a:blip r:embed="rId4"/>
          <a:stretch>
            <a:fillRect/>
          </a:stretch>
        </p:blipFill>
        <p:spPr>
          <a:xfrm>
            <a:off x="133085" y="1581479"/>
            <a:ext cx="1945121" cy="1046400"/>
          </a:xfrm>
          <a:prstGeom prst="rect">
            <a:avLst/>
          </a:prstGeom>
        </p:spPr>
      </p:pic>
      <p:pic>
        <p:nvPicPr>
          <p:cNvPr id="19" name="Picture 18">
            <a:extLst>
              <a:ext uri="{FF2B5EF4-FFF2-40B4-BE49-F238E27FC236}">
                <a16:creationId xmlns:a16="http://schemas.microsoft.com/office/drawing/2014/main" id="{C135B990-AF1A-46BE-8936-051F6966EBBD}"/>
              </a:ext>
            </a:extLst>
          </p:cNvPr>
          <p:cNvPicPr>
            <a:picLocks noChangeAspect="1"/>
          </p:cNvPicPr>
          <p:nvPr/>
        </p:nvPicPr>
        <p:blipFill>
          <a:blip r:embed="rId5"/>
          <a:stretch>
            <a:fillRect/>
          </a:stretch>
        </p:blipFill>
        <p:spPr>
          <a:xfrm>
            <a:off x="2127900" y="1581478"/>
            <a:ext cx="1582899" cy="2258889"/>
          </a:xfrm>
          <a:prstGeom prst="rect">
            <a:avLst/>
          </a:prstGeom>
        </p:spPr>
      </p:pic>
      <p:sp>
        <p:nvSpPr>
          <p:cNvPr id="20" name="Arrow: Chevron 19">
            <a:extLst>
              <a:ext uri="{FF2B5EF4-FFF2-40B4-BE49-F238E27FC236}">
                <a16:creationId xmlns:a16="http://schemas.microsoft.com/office/drawing/2014/main" id="{EAB2B205-FE08-4788-82EB-54B1EFDF0E2E}"/>
              </a:ext>
            </a:extLst>
          </p:cNvPr>
          <p:cNvSpPr/>
          <p:nvPr/>
        </p:nvSpPr>
        <p:spPr>
          <a:xfrm>
            <a:off x="2018542" y="2362549"/>
            <a:ext cx="119327" cy="198912"/>
          </a:xfrm>
          <a:prstGeom prst="chevro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a:solidFill>
                <a:schemeClr val="tx1"/>
              </a:solidFill>
            </a:endParaRPr>
          </a:p>
        </p:txBody>
      </p:sp>
      <p:sp>
        <p:nvSpPr>
          <p:cNvPr id="23" name="Google Shape;87;p17">
            <a:extLst>
              <a:ext uri="{FF2B5EF4-FFF2-40B4-BE49-F238E27FC236}">
                <a16:creationId xmlns:a16="http://schemas.microsoft.com/office/drawing/2014/main" id="{0464E289-6C56-4521-BA01-936895E7832F}"/>
              </a:ext>
            </a:extLst>
          </p:cNvPr>
          <p:cNvSpPr txBox="1">
            <a:spLocks/>
          </p:cNvSpPr>
          <p:nvPr/>
        </p:nvSpPr>
        <p:spPr>
          <a:xfrm>
            <a:off x="6867154" y="1096495"/>
            <a:ext cx="1435704" cy="3686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dirty="0">
                <a:solidFill>
                  <a:schemeClr val="bg1">
                    <a:lumMod val="50000"/>
                  </a:schemeClr>
                </a:solidFill>
                <a:latin typeface="Museo Sans Rounded 500"/>
              </a:rPr>
              <a:t>Variation 2</a:t>
            </a:r>
          </a:p>
        </p:txBody>
      </p:sp>
      <p:pic>
        <p:nvPicPr>
          <p:cNvPr id="5" name="Picture 4">
            <a:extLst>
              <a:ext uri="{FF2B5EF4-FFF2-40B4-BE49-F238E27FC236}">
                <a16:creationId xmlns:a16="http://schemas.microsoft.com/office/drawing/2014/main" id="{70C826ED-E928-4402-91FA-13C613F3C37A}"/>
              </a:ext>
            </a:extLst>
          </p:cNvPr>
          <p:cNvPicPr>
            <a:picLocks noChangeAspect="1"/>
          </p:cNvPicPr>
          <p:nvPr/>
        </p:nvPicPr>
        <p:blipFill>
          <a:blip r:embed="rId6"/>
          <a:stretch>
            <a:fillRect/>
          </a:stretch>
        </p:blipFill>
        <p:spPr>
          <a:xfrm>
            <a:off x="4881327" y="1446812"/>
            <a:ext cx="1687452" cy="2881819"/>
          </a:xfrm>
          <a:prstGeom prst="rect">
            <a:avLst/>
          </a:prstGeom>
        </p:spPr>
      </p:pic>
      <p:pic>
        <p:nvPicPr>
          <p:cNvPr id="8" name="Picture 7">
            <a:extLst>
              <a:ext uri="{FF2B5EF4-FFF2-40B4-BE49-F238E27FC236}">
                <a16:creationId xmlns:a16="http://schemas.microsoft.com/office/drawing/2014/main" id="{75E2189A-278F-432A-892A-F4BDD8C11337}"/>
              </a:ext>
            </a:extLst>
          </p:cNvPr>
          <p:cNvPicPr>
            <a:picLocks noChangeAspect="1"/>
          </p:cNvPicPr>
          <p:nvPr/>
        </p:nvPicPr>
        <p:blipFill>
          <a:blip r:embed="rId7"/>
          <a:stretch>
            <a:fillRect/>
          </a:stretch>
        </p:blipFill>
        <p:spPr>
          <a:xfrm>
            <a:off x="6601106" y="1409543"/>
            <a:ext cx="1985917" cy="2898983"/>
          </a:xfrm>
          <a:prstGeom prst="rect">
            <a:avLst/>
          </a:prstGeom>
        </p:spPr>
      </p:pic>
      <p:sp>
        <p:nvSpPr>
          <p:cNvPr id="30" name="Google Shape;87;p17">
            <a:extLst>
              <a:ext uri="{FF2B5EF4-FFF2-40B4-BE49-F238E27FC236}">
                <a16:creationId xmlns:a16="http://schemas.microsoft.com/office/drawing/2014/main" id="{6A38D686-02DC-4206-A431-EE647913EBAD}"/>
              </a:ext>
            </a:extLst>
          </p:cNvPr>
          <p:cNvSpPr txBox="1">
            <a:spLocks/>
          </p:cNvSpPr>
          <p:nvPr/>
        </p:nvSpPr>
        <p:spPr>
          <a:xfrm>
            <a:off x="5007200" y="1097324"/>
            <a:ext cx="1435704" cy="3686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a:solidFill>
                  <a:schemeClr val="bg1">
                    <a:lumMod val="50000"/>
                  </a:schemeClr>
                </a:solidFill>
                <a:latin typeface="Museo Sans Rounded 500"/>
              </a:rPr>
              <a:t>Variation 1</a:t>
            </a:r>
          </a:p>
        </p:txBody>
      </p:sp>
      <p:pic>
        <p:nvPicPr>
          <p:cNvPr id="9" name="Picture 8">
            <a:extLst>
              <a:ext uri="{FF2B5EF4-FFF2-40B4-BE49-F238E27FC236}">
                <a16:creationId xmlns:a16="http://schemas.microsoft.com/office/drawing/2014/main" id="{D02BD1B5-C465-41DB-A108-9AB9631C44D1}"/>
              </a:ext>
            </a:extLst>
          </p:cNvPr>
          <p:cNvPicPr>
            <a:picLocks noChangeAspect="1"/>
          </p:cNvPicPr>
          <p:nvPr/>
        </p:nvPicPr>
        <p:blipFill>
          <a:blip r:embed="rId8"/>
          <a:stretch>
            <a:fillRect/>
          </a:stretch>
        </p:blipFill>
        <p:spPr>
          <a:xfrm>
            <a:off x="8677902" y="1944646"/>
            <a:ext cx="3475089" cy="1126800"/>
          </a:xfrm>
          <a:prstGeom prst="rect">
            <a:avLst/>
          </a:prstGeom>
        </p:spPr>
      </p:pic>
      <p:pic>
        <p:nvPicPr>
          <p:cNvPr id="15" name="Picture 14">
            <a:extLst>
              <a:ext uri="{FF2B5EF4-FFF2-40B4-BE49-F238E27FC236}">
                <a16:creationId xmlns:a16="http://schemas.microsoft.com/office/drawing/2014/main" id="{6AE12876-F30C-49BD-945A-05DA248EC111}"/>
              </a:ext>
            </a:extLst>
          </p:cNvPr>
          <p:cNvPicPr>
            <a:picLocks noChangeAspect="1"/>
          </p:cNvPicPr>
          <p:nvPr/>
        </p:nvPicPr>
        <p:blipFill>
          <a:blip r:embed="rId9"/>
          <a:stretch>
            <a:fillRect/>
          </a:stretch>
        </p:blipFill>
        <p:spPr>
          <a:xfrm>
            <a:off x="7470901" y="4376428"/>
            <a:ext cx="4017774" cy="1226759"/>
          </a:xfrm>
          <a:prstGeom prst="rect">
            <a:avLst/>
          </a:prstGeom>
        </p:spPr>
      </p:pic>
      <p:sp>
        <p:nvSpPr>
          <p:cNvPr id="34" name="Google Shape;87;p17">
            <a:extLst>
              <a:ext uri="{FF2B5EF4-FFF2-40B4-BE49-F238E27FC236}">
                <a16:creationId xmlns:a16="http://schemas.microsoft.com/office/drawing/2014/main" id="{CF666002-D328-41AA-B27C-30A09FAF3B9C}"/>
              </a:ext>
            </a:extLst>
          </p:cNvPr>
          <p:cNvSpPr txBox="1">
            <a:spLocks/>
          </p:cNvSpPr>
          <p:nvPr/>
        </p:nvSpPr>
        <p:spPr>
          <a:xfrm>
            <a:off x="6450044" y="6002149"/>
            <a:ext cx="1030624" cy="3367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r>
              <a:rPr lang="en-GB" sz="1867" b="1" dirty="0">
                <a:solidFill>
                  <a:srgbClr val="00B050"/>
                </a:solidFill>
                <a:latin typeface="Museo Sans Rounded 500"/>
              </a:rPr>
              <a:t>+10%pt</a:t>
            </a:r>
          </a:p>
        </p:txBody>
      </p:sp>
      <p:sp>
        <p:nvSpPr>
          <p:cNvPr id="35" name="Rectangle 34">
            <a:extLst>
              <a:ext uri="{FF2B5EF4-FFF2-40B4-BE49-F238E27FC236}">
                <a16:creationId xmlns:a16="http://schemas.microsoft.com/office/drawing/2014/main" id="{A791D03F-03DE-42D0-8BB6-7109FDE134DA}"/>
              </a:ext>
            </a:extLst>
          </p:cNvPr>
          <p:cNvSpPr/>
          <p:nvPr/>
        </p:nvSpPr>
        <p:spPr>
          <a:xfrm>
            <a:off x="7470902" y="6058398"/>
            <a:ext cx="4896943" cy="276999"/>
          </a:xfrm>
          <a:prstGeom prst="rect">
            <a:avLst/>
          </a:prstGeom>
        </p:spPr>
        <p:txBody>
          <a:bodyPr wrap="square" lIns="0">
            <a:spAutoFit/>
          </a:bodyPr>
          <a:lstStyle/>
          <a:p>
            <a:r>
              <a:rPr lang="en-GB" sz="1200" dirty="0">
                <a:solidFill>
                  <a:schemeClr val="tx1">
                    <a:lumMod val="95000"/>
                    <a:lumOff val="5000"/>
                  </a:schemeClr>
                </a:solidFill>
                <a:latin typeface="Museo Sans Rounded 500"/>
                <a:sym typeface="Muli Light"/>
              </a:rPr>
              <a:t>Increase in PIB “I need” clicks once user expresses an interest</a:t>
            </a:r>
          </a:p>
        </p:txBody>
      </p:sp>
      <p:sp>
        <p:nvSpPr>
          <p:cNvPr id="36" name="Google Shape;87;p17">
            <a:extLst>
              <a:ext uri="{FF2B5EF4-FFF2-40B4-BE49-F238E27FC236}">
                <a16:creationId xmlns:a16="http://schemas.microsoft.com/office/drawing/2014/main" id="{6B170D16-0763-41E1-A8B3-5BCB1A054C00}"/>
              </a:ext>
            </a:extLst>
          </p:cNvPr>
          <p:cNvSpPr txBox="1">
            <a:spLocks/>
          </p:cNvSpPr>
          <p:nvPr/>
        </p:nvSpPr>
        <p:spPr>
          <a:xfrm>
            <a:off x="6440277" y="6364379"/>
            <a:ext cx="1030624" cy="3367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r>
              <a:rPr lang="en-GB" sz="1867" b="1" dirty="0">
                <a:solidFill>
                  <a:srgbClr val="00B050"/>
                </a:solidFill>
                <a:latin typeface="Museo Sans Rounded 500"/>
              </a:rPr>
              <a:t>+12%pt</a:t>
            </a:r>
          </a:p>
        </p:txBody>
      </p:sp>
      <p:sp>
        <p:nvSpPr>
          <p:cNvPr id="37" name="Rectangle 36">
            <a:extLst>
              <a:ext uri="{FF2B5EF4-FFF2-40B4-BE49-F238E27FC236}">
                <a16:creationId xmlns:a16="http://schemas.microsoft.com/office/drawing/2014/main" id="{F049C1E0-9F36-4051-8672-D7A1C75E6A83}"/>
              </a:ext>
            </a:extLst>
          </p:cNvPr>
          <p:cNvSpPr/>
          <p:nvPr/>
        </p:nvSpPr>
        <p:spPr>
          <a:xfrm>
            <a:off x="7480667" y="6428725"/>
            <a:ext cx="5203702" cy="276999"/>
          </a:xfrm>
          <a:prstGeom prst="rect">
            <a:avLst/>
          </a:prstGeom>
        </p:spPr>
        <p:txBody>
          <a:bodyPr wrap="square" lIns="0">
            <a:spAutoFit/>
          </a:bodyPr>
          <a:lstStyle/>
          <a:p>
            <a:r>
              <a:rPr lang="en-GB" sz="1200" dirty="0">
                <a:solidFill>
                  <a:schemeClr val="tx1">
                    <a:lumMod val="95000"/>
                    <a:lumOff val="5000"/>
                  </a:schemeClr>
                </a:solidFill>
                <a:latin typeface="Museo Sans Rounded 500"/>
                <a:sym typeface="Muli Light"/>
              </a:rPr>
              <a:t>Increase in Car Hire “I need” clicks once user expresses an interest</a:t>
            </a:r>
          </a:p>
        </p:txBody>
      </p:sp>
    </p:spTree>
    <p:extLst>
      <p:ext uri="{BB962C8B-B14F-4D97-AF65-F5344CB8AC3E}">
        <p14:creationId xmlns:p14="http://schemas.microsoft.com/office/powerpoint/2010/main" val="3951069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17"/>
          <p:cNvSpPr txBox="1">
            <a:spLocks noGrp="1"/>
          </p:cNvSpPr>
          <p:nvPr>
            <p:ph type="subTitle" idx="1"/>
          </p:nvPr>
        </p:nvSpPr>
        <p:spPr>
          <a:xfrm>
            <a:off x="8049903" y="2044237"/>
            <a:ext cx="3793836" cy="2203945"/>
          </a:xfrm>
          <a:prstGeom prst="rect">
            <a:avLst/>
          </a:prstGeom>
        </p:spPr>
        <p:txBody>
          <a:bodyPr spcFirstLastPara="1" wrap="square" lIns="0" tIns="0" rIns="0" bIns="0" anchor="t" anchorCtr="0">
            <a:noAutofit/>
          </a:bodyPr>
          <a:lstStyle/>
          <a:p>
            <a:pPr marL="0" indent="0" algn="ctr"/>
            <a:r>
              <a:rPr lang="en-GB" sz="1600" dirty="0">
                <a:solidFill>
                  <a:schemeClr val="tx1">
                    <a:lumMod val="95000"/>
                    <a:lumOff val="5000"/>
                  </a:schemeClr>
                </a:solidFill>
                <a:latin typeface="Museo Sans Rounded 500"/>
                <a:cs typeface="Arial"/>
              </a:rPr>
              <a:t>Following our initial test for the price and title test, it clearly showed that once the users expressed an interest in the product (and therefore digested more information) increased users selected the product.  This design has taken this insight into account along with user testing insights to have more information upfront and one set of CTAs</a:t>
            </a:r>
          </a:p>
        </p:txBody>
      </p:sp>
      <p:pic>
        <p:nvPicPr>
          <p:cNvPr id="6" name="Picture 7" descr="HEADER.jpg"/>
          <p:cNvPicPr>
            <a:picLocks noChangeAspect="1"/>
          </p:cNvPicPr>
          <p:nvPr/>
        </p:nvPicPr>
        <p:blipFill>
          <a:blip r:embed="rId3" cstate="print"/>
          <a:srcRect/>
          <a:stretch>
            <a:fillRect/>
          </a:stretch>
        </p:blipFill>
        <p:spPr bwMode="auto">
          <a:xfrm>
            <a:off x="0" y="0"/>
            <a:ext cx="12192000" cy="990600"/>
          </a:xfrm>
          <a:prstGeom prst="rect">
            <a:avLst/>
          </a:prstGeom>
          <a:noFill/>
          <a:ln w="9525">
            <a:noFill/>
            <a:miter lim="800000"/>
            <a:headEnd/>
            <a:tailEnd/>
          </a:ln>
        </p:spPr>
      </p:pic>
      <p:sp>
        <p:nvSpPr>
          <p:cNvPr id="7" name="Google Shape;105;p20">
            <a:extLst>
              <a:ext uri="{FF2B5EF4-FFF2-40B4-BE49-F238E27FC236}">
                <a16:creationId xmlns:a16="http://schemas.microsoft.com/office/drawing/2014/main" id="{1F8D5781-3C46-4207-94D8-62BC669777AD}"/>
              </a:ext>
            </a:extLst>
          </p:cNvPr>
          <p:cNvSpPr txBox="1">
            <a:spLocks/>
          </p:cNvSpPr>
          <p:nvPr/>
        </p:nvSpPr>
        <p:spPr>
          <a:xfrm>
            <a:off x="335360" y="280725"/>
            <a:ext cx="10369152" cy="55598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GB" sz="3733">
                <a:solidFill>
                  <a:schemeClr val="bg1"/>
                </a:solidFill>
              </a:rPr>
              <a:t>Esure Add on redesign </a:t>
            </a:r>
          </a:p>
        </p:txBody>
      </p:sp>
      <p:sp>
        <p:nvSpPr>
          <p:cNvPr id="10" name="Google Shape;87;p17">
            <a:extLst>
              <a:ext uri="{FF2B5EF4-FFF2-40B4-BE49-F238E27FC236}">
                <a16:creationId xmlns:a16="http://schemas.microsoft.com/office/drawing/2014/main" id="{C09A00DD-9ECE-4D81-863B-32AFF5225CA9}"/>
              </a:ext>
            </a:extLst>
          </p:cNvPr>
          <p:cNvSpPr txBox="1">
            <a:spLocks/>
          </p:cNvSpPr>
          <p:nvPr/>
        </p:nvSpPr>
        <p:spPr>
          <a:xfrm>
            <a:off x="8578334" y="4598985"/>
            <a:ext cx="2891828" cy="3495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a:solidFill>
                  <a:schemeClr val="bg1">
                    <a:lumMod val="50000"/>
                  </a:schemeClr>
                </a:solidFill>
              </a:rPr>
              <a:t>Expected Go Live Date</a:t>
            </a:r>
          </a:p>
        </p:txBody>
      </p:sp>
      <p:sp>
        <p:nvSpPr>
          <p:cNvPr id="11" name="Google Shape;87;p17">
            <a:extLst>
              <a:ext uri="{FF2B5EF4-FFF2-40B4-BE49-F238E27FC236}">
                <a16:creationId xmlns:a16="http://schemas.microsoft.com/office/drawing/2014/main" id="{F1DE8610-CED2-40F3-B99A-97D11C392EB7}"/>
              </a:ext>
            </a:extLst>
          </p:cNvPr>
          <p:cNvSpPr txBox="1">
            <a:spLocks/>
          </p:cNvSpPr>
          <p:nvPr/>
        </p:nvSpPr>
        <p:spPr>
          <a:xfrm>
            <a:off x="3951966" y="1183422"/>
            <a:ext cx="3684737" cy="6679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r>
              <a:rPr lang="en-GB" sz="1867" b="1">
                <a:solidFill>
                  <a:schemeClr val="bg1">
                    <a:lumMod val="50000"/>
                  </a:schemeClr>
                </a:solidFill>
              </a:rPr>
              <a:t>ES New design (MLP Example)</a:t>
            </a:r>
          </a:p>
        </p:txBody>
      </p:sp>
      <p:sp>
        <p:nvSpPr>
          <p:cNvPr id="13" name="Google Shape;87;p17">
            <a:extLst>
              <a:ext uri="{FF2B5EF4-FFF2-40B4-BE49-F238E27FC236}">
                <a16:creationId xmlns:a16="http://schemas.microsoft.com/office/drawing/2014/main" id="{EBE6CD34-128B-48B9-A32F-FE10EDA0D922}"/>
              </a:ext>
            </a:extLst>
          </p:cNvPr>
          <p:cNvSpPr txBox="1">
            <a:spLocks/>
          </p:cNvSpPr>
          <p:nvPr/>
        </p:nvSpPr>
        <p:spPr>
          <a:xfrm>
            <a:off x="267229" y="1183423"/>
            <a:ext cx="3684737" cy="6679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r>
              <a:rPr lang="en-GB" sz="1867" b="1">
                <a:solidFill>
                  <a:schemeClr val="bg1">
                    <a:lumMod val="50000"/>
                  </a:schemeClr>
                </a:solidFill>
              </a:rPr>
              <a:t>Control (MLP example)</a:t>
            </a:r>
          </a:p>
        </p:txBody>
      </p:sp>
      <p:sp>
        <p:nvSpPr>
          <p:cNvPr id="20" name="Google Shape;87;p17">
            <a:extLst>
              <a:ext uri="{FF2B5EF4-FFF2-40B4-BE49-F238E27FC236}">
                <a16:creationId xmlns:a16="http://schemas.microsoft.com/office/drawing/2014/main" id="{17D5C28D-08E5-4303-9BD2-AB8F3053A22D}"/>
              </a:ext>
            </a:extLst>
          </p:cNvPr>
          <p:cNvSpPr txBox="1">
            <a:spLocks/>
          </p:cNvSpPr>
          <p:nvPr/>
        </p:nvSpPr>
        <p:spPr>
          <a:xfrm>
            <a:off x="8680283" y="1575181"/>
            <a:ext cx="2331052" cy="2476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a:solidFill>
                  <a:schemeClr val="bg1">
                    <a:lumMod val="50000"/>
                  </a:schemeClr>
                </a:solidFill>
              </a:rPr>
              <a:t>Description</a:t>
            </a:r>
          </a:p>
        </p:txBody>
      </p:sp>
      <p:sp>
        <p:nvSpPr>
          <p:cNvPr id="19" name="Google Shape;105;p20">
            <a:extLst>
              <a:ext uri="{FF2B5EF4-FFF2-40B4-BE49-F238E27FC236}">
                <a16:creationId xmlns:a16="http://schemas.microsoft.com/office/drawing/2014/main" id="{0C5108FD-E69C-4A13-A54B-82208B0117AF}"/>
              </a:ext>
            </a:extLst>
          </p:cNvPr>
          <p:cNvSpPr txBox="1">
            <a:spLocks/>
          </p:cNvSpPr>
          <p:nvPr/>
        </p:nvSpPr>
        <p:spPr>
          <a:xfrm>
            <a:off x="9845810" y="0"/>
            <a:ext cx="2238445" cy="749549"/>
          </a:xfrm>
          <a:prstGeom prst="rect">
            <a:avLst/>
          </a:prstGeom>
          <a:solidFill>
            <a:srgbClr val="006BAB"/>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algn="r"/>
            <a:endParaRPr lang="en-GB" sz="1867">
              <a:solidFill>
                <a:schemeClr val="bg1"/>
              </a:solidFill>
            </a:endParaRPr>
          </a:p>
          <a:p>
            <a:pPr algn="r"/>
            <a:r>
              <a:rPr lang="en-GB" sz="1867">
                <a:solidFill>
                  <a:schemeClr val="bg1"/>
                </a:solidFill>
              </a:rPr>
              <a:t>Goal: ASR per sale</a:t>
            </a:r>
          </a:p>
        </p:txBody>
      </p:sp>
      <p:pic>
        <p:nvPicPr>
          <p:cNvPr id="24" name="Picture 23">
            <a:extLst>
              <a:ext uri="{FF2B5EF4-FFF2-40B4-BE49-F238E27FC236}">
                <a16:creationId xmlns:a16="http://schemas.microsoft.com/office/drawing/2014/main" id="{F3573747-A9C1-4AA3-9EF7-453960D50D49}"/>
              </a:ext>
            </a:extLst>
          </p:cNvPr>
          <p:cNvPicPr>
            <a:picLocks noChangeAspect="1"/>
          </p:cNvPicPr>
          <p:nvPr/>
        </p:nvPicPr>
        <p:blipFill>
          <a:blip r:embed="rId4"/>
          <a:stretch>
            <a:fillRect/>
          </a:stretch>
        </p:blipFill>
        <p:spPr>
          <a:xfrm>
            <a:off x="4002466" y="1851417"/>
            <a:ext cx="3390593" cy="3831371"/>
          </a:xfrm>
          <a:prstGeom prst="rect">
            <a:avLst/>
          </a:prstGeom>
        </p:spPr>
      </p:pic>
      <p:pic>
        <p:nvPicPr>
          <p:cNvPr id="3" name="Picture 2">
            <a:extLst>
              <a:ext uri="{FF2B5EF4-FFF2-40B4-BE49-F238E27FC236}">
                <a16:creationId xmlns:a16="http://schemas.microsoft.com/office/drawing/2014/main" id="{D505275C-4820-423B-B38A-967BFBCA226C}"/>
              </a:ext>
            </a:extLst>
          </p:cNvPr>
          <p:cNvPicPr>
            <a:picLocks noChangeAspect="1"/>
          </p:cNvPicPr>
          <p:nvPr/>
        </p:nvPicPr>
        <p:blipFill>
          <a:blip r:embed="rId5"/>
          <a:stretch>
            <a:fillRect/>
          </a:stretch>
        </p:blipFill>
        <p:spPr>
          <a:xfrm>
            <a:off x="399571" y="1851418"/>
            <a:ext cx="2814099" cy="1652036"/>
          </a:xfrm>
          <a:prstGeom prst="rect">
            <a:avLst/>
          </a:prstGeom>
        </p:spPr>
      </p:pic>
      <p:pic>
        <p:nvPicPr>
          <p:cNvPr id="4" name="Picture 3">
            <a:extLst>
              <a:ext uri="{FF2B5EF4-FFF2-40B4-BE49-F238E27FC236}">
                <a16:creationId xmlns:a16="http://schemas.microsoft.com/office/drawing/2014/main" id="{ACA77043-028F-45FE-8E98-A0276219B0A9}"/>
              </a:ext>
            </a:extLst>
          </p:cNvPr>
          <p:cNvPicPr>
            <a:picLocks noChangeAspect="1"/>
          </p:cNvPicPr>
          <p:nvPr/>
        </p:nvPicPr>
        <p:blipFill>
          <a:blip r:embed="rId6"/>
          <a:stretch>
            <a:fillRect/>
          </a:stretch>
        </p:blipFill>
        <p:spPr>
          <a:xfrm>
            <a:off x="478109" y="3825122"/>
            <a:ext cx="2759224" cy="2854865"/>
          </a:xfrm>
          <a:prstGeom prst="rect">
            <a:avLst/>
          </a:prstGeom>
        </p:spPr>
      </p:pic>
      <p:sp>
        <p:nvSpPr>
          <p:cNvPr id="5" name="Arrow: Chevron 4">
            <a:extLst>
              <a:ext uri="{FF2B5EF4-FFF2-40B4-BE49-F238E27FC236}">
                <a16:creationId xmlns:a16="http://schemas.microsoft.com/office/drawing/2014/main" id="{2C88E139-0166-49BC-A4ED-FAB578B75E86}"/>
              </a:ext>
            </a:extLst>
          </p:cNvPr>
          <p:cNvSpPr/>
          <p:nvPr/>
        </p:nvSpPr>
        <p:spPr>
          <a:xfrm rot="5400000">
            <a:off x="1708629" y="3469218"/>
            <a:ext cx="195979" cy="349716"/>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solidFill>
            </a:endParaRPr>
          </a:p>
        </p:txBody>
      </p:sp>
      <p:sp>
        <p:nvSpPr>
          <p:cNvPr id="8" name="Oval 7">
            <a:extLst>
              <a:ext uri="{FF2B5EF4-FFF2-40B4-BE49-F238E27FC236}">
                <a16:creationId xmlns:a16="http://schemas.microsoft.com/office/drawing/2014/main" id="{309440CB-BC74-42F3-AC2B-4B11F5CFE129}"/>
              </a:ext>
            </a:extLst>
          </p:cNvPr>
          <p:cNvSpPr/>
          <p:nvPr/>
        </p:nvSpPr>
        <p:spPr>
          <a:xfrm>
            <a:off x="7390814" y="1923130"/>
            <a:ext cx="245889" cy="2422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a:t>1</a:t>
            </a:r>
            <a:endParaRPr lang="en-GB" sz="2400"/>
          </a:p>
        </p:txBody>
      </p:sp>
      <p:sp>
        <p:nvSpPr>
          <p:cNvPr id="29" name="Oval 28">
            <a:extLst>
              <a:ext uri="{FF2B5EF4-FFF2-40B4-BE49-F238E27FC236}">
                <a16:creationId xmlns:a16="http://schemas.microsoft.com/office/drawing/2014/main" id="{36C0ABB6-7920-4E47-91EF-E7EFE3F9A8D2}"/>
              </a:ext>
            </a:extLst>
          </p:cNvPr>
          <p:cNvSpPr/>
          <p:nvPr/>
        </p:nvSpPr>
        <p:spPr>
          <a:xfrm>
            <a:off x="7109532" y="5131447"/>
            <a:ext cx="245889" cy="2422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a:t>2</a:t>
            </a:r>
            <a:endParaRPr lang="en-GB" sz="2400"/>
          </a:p>
        </p:txBody>
      </p:sp>
      <p:grpSp>
        <p:nvGrpSpPr>
          <p:cNvPr id="17" name="Group 16">
            <a:extLst>
              <a:ext uri="{FF2B5EF4-FFF2-40B4-BE49-F238E27FC236}">
                <a16:creationId xmlns:a16="http://schemas.microsoft.com/office/drawing/2014/main" id="{597A745E-DDB2-4F32-9CB4-A0C3FAB2AE9E}"/>
              </a:ext>
            </a:extLst>
          </p:cNvPr>
          <p:cNvGrpSpPr/>
          <p:nvPr/>
        </p:nvGrpSpPr>
        <p:grpSpPr>
          <a:xfrm>
            <a:off x="3593080" y="5797712"/>
            <a:ext cx="5667876" cy="1220782"/>
            <a:chOff x="3418557" y="4255934"/>
            <a:chExt cx="4250907" cy="915587"/>
          </a:xfrm>
        </p:grpSpPr>
        <p:sp>
          <p:nvSpPr>
            <p:cNvPr id="27" name="TextBox 26">
              <a:extLst>
                <a:ext uri="{FF2B5EF4-FFF2-40B4-BE49-F238E27FC236}">
                  <a16:creationId xmlns:a16="http://schemas.microsoft.com/office/drawing/2014/main" id="{8F2EF644-7B52-4AA0-93B4-E92A41A84DBB}"/>
                </a:ext>
              </a:extLst>
            </p:cNvPr>
            <p:cNvSpPr txBox="1"/>
            <p:nvPr/>
          </p:nvSpPr>
          <p:spPr>
            <a:xfrm>
              <a:off x="3418557" y="4255934"/>
              <a:ext cx="4250907" cy="915587"/>
            </a:xfrm>
            <a:prstGeom prst="rect">
              <a:avLst/>
            </a:prstGeom>
            <a:noFill/>
          </p:spPr>
          <p:txBody>
            <a:bodyPr wrap="square" rtlCol="0">
              <a:spAutoFit/>
            </a:bodyPr>
            <a:lstStyle/>
            <a:p>
              <a:pPr>
                <a:defRPr/>
              </a:pPr>
              <a:r>
                <a:rPr lang="en-GB" sz="2133" b="1" dirty="0">
                  <a:solidFill>
                    <a:schemeClr val="tx1">
                      <a:lumMod val="95000"/>
                      <a:lumOff val="5000"/>
                    </a:schemeClr>
                  </a:solidFill>
                  <a:latin typeface="Museo Sans Rounded 500"/>
                </a:rPr>
                <a:t>Key changes</a:t>
              </a:r>
              <a:r>
                <a:rPr lang="en-GB" sz="1867" dirty="0">
                  <a:solidFill>
                    <a:schemeClr val="tx1">
                      <a:lumMod val="95000"/>
                      <a:lumOff val="5000"/>
                    </a:schemeClr>
                  </a:solidFill>
                  <a:latin typeface="Museo Sans Rounded 500"/>
                </a:rPr>
                <a:t>:</a:t>
              </a:r>
              <a:endParaRPr lang="en-GB" altLang="en-US" sz="1333" dirty="0">
                <a:solidFill>
                  <a:schemeClr val="tx1">
                    <a:lumMod val="95000"/>
                    <a:lumOff val="5000"/>
                  </a:schemeClr>
                </a:solidFill>
                <a:latin typeface="Museo Sans Rounded 500"/>
                <a:sym typeface="Muli Light"/>
              </a:endParaRPr>
            </a:p>
            <a:p>
              <a:pPr marL="304792" indent="-304792">
                <a:buAutoNum type="arabicPeriod"/>
                <a:defRPr/>
              </a:pPr>
              <a:r>
                <a:rPr lang="en-GB" altLang="en-US" sz="1200" dirty="0">
                  <a:solidFill>
                    <a:schemeClr val="tx1">
                      <a:lumMod val="95000"/>
                      <a:lumOff val="5000"/>
                    </a:schemeClr>
                  </a:solidFill>
                  <a:latin typeface="Museo Sans Rounded 500"/>
                  <a:sym typeface="Muli Light"/>
                </a:rPr>
                <a:t>Product title replacing need based question and price of product added. Updates based on payment method (annual/monthly)</a:t>
              </a:r>
            </a:p>
            <a:p>
              <a:pPr marL="304792" indent="-304792">
                <a:buAutoNum type="arabicPeriod"/>
                <a:defRPr/>
              </a:pPr>
              <a:r>
                <a:rPr lang="en-GB" altLang="en-US" sz="1200" dirty="0">
                  <a:solidFill>
                    <a:schemeClr val="tx1">
                      <a:lumMod val="95000"/>
                      <a:lumOff val="5000"/>
                    </a:schemeClr>
                  </a:solidFill>
                  <a:latin typeface="Museo Sans Rounded 500"/>
                  <a:sym typeface="Muli Light"/>
                </a:rPr>
                <a:t>One set of CTAs for user to establish their need of product easier</a:t>
              </a:r>
            </a:p>
            <a:p>
              <a:pPr>
                <a:defRPr/>
              </a:pPr>
              <a:endParaRPr lang="en-GB" altLang="en-US" sz="1600" dirty="0">
                <a:solidFill>
                  <a:schemeClr val="tx1">
                    <a:lumMod val="95000"/>
                    <a:lumOff val="5000"/>
                  </a:schemeClr>
                </a:solidFill>
                <a:latin typeface="Museo Sans Rounded 500"/>
              </a:endParaRPr>
            </a:p>
          </p:txBody>
        </p:sp>
        <p:sp>
          <p:nvSpPr>
            <p:cNvPr id="9" name="Rectangle 8">
              <a:extLst>
                <a:ext uri="{FF2B5EF4-FFF2-40B4-BE49-F238E27FC236}">
                  <a16:creationId xmlns:a16="http://schemas.microsoft.com/office/drawing/2014/main" id="{1E27CADA-DBB5-4378-B544-98B345950A46}"/>
                </a:ext>
              </a:extLst>
            </p:cNvPr>
            <p:cNvSpPr/>
            <p:nvPr/>
          </p:nvSpPr>
          <p:spPr>
            <a:xfrm>
              <a:off x="3418557" y="4255934"/>
              <a:ext cx="4250907" cy="754056"/>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pic>
        <p:nvPicPr>
          <p:cNvPr id="26" name="Picture 25">
            <a:extLst>
              <a:ext uri="{FF2B5EF4-FFF2-40B4-BE49-F238E27FC236}">
                <a16:creationId xmlns:a16="http://schemas.microsoft.com/office/drawing/2014/main" id="{DC6602D8-4ED8-4138-97BA-5DDC7B9F7DA6}"/>
              </a:ext>
            </a:extLst>
          </p:cNvPr>
          <p:cNvPicPr>
            <a:picLocks noChangeAspect="1"/>
          </p:cNvPicPr>
          <p:nvPr/>
        </p:nvPicPr>
        <p:blipFill>
          <a:blip r:embed="rId7"/>
          <a:stretch>
            <a:fillRect/>
          </a:stretch>
        </p:blipFill>
        <p:spPr>
          <a:xfrm>
            <a:off x="9568863" y="5123177"/>
            <a:ext cx="910772" cy="997139"/>
          </a:xfrm>
          <a:prstGeom prst="rect">
            <a:avLst/>
          </a:prstGeom>
        </p:spPr>
      </p:pic>
    </p:spTree>
    <p:extLst>
      <p:ext uri="{BB962C8B-B14F-4D97-AF65-F5344CB8AC3E}">
        <p14:creationId xmlns:p14="http://schemas.microsoft.com/office/powerpoint/2010/main" val="391926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6" name="Picture 7" descr="HEADER.jpg"/>
          <p:cNvPicPr>
            <a:picLocks noChangeAspect="1"/>
          </p:cNvPicPr>
          <p:nvPr/>
        </p:nvPicPr>
        <p:blipFill>
          <a:blip r:embed="rId3" cstate="print"/>
          <a:srcRect/>
          <a:stretch>
            <a:fillRect/>
          </a:stretch>
        </p:blipFill>
        <p:spPr bwMode="auto">
          <a:xfrm>
            <a:off x="0" y="0"/>
            <a:ext cx="12192000" cy="990600"/>
          </a:xfrm>
          <a:prstGeom prst="rect">
            <a:avLst/>
          </a:prstGeom>
          <a:noFill/>
          <a:ln w="9525">
            <a:noFill/>
            <a:miter lim="800000"/>
            <a:headEnd/>
            <a:tailEnd/>
          </a:ln>
        </p:spPr>
      </p:pic>
      <p:sp>
        <p:nvSpPr>
          <p:cNvPr id="7" name="Google Shape;105;p20">
            <a:extLst>
              <a:ext uri="{FF2B5EF4-FFF2-40B4-BE49-F238E27FC236}">
                <a16:creationId xmlns:a16="http://schemas.microsoft.com/office/drawing/2014/main" id="{1F8D5781-3C46-4207-94D8-62BC669777AD}"/>
              </a:ext>
            </a:extLst>
          </p:cNvPr>
          <p:cNvSpPr txBox="1">
            <a:spLocks/>
          </p:cNvSpPr>
          <p:nvPr/>
        </p:nvSpPr>
        <p:spPr>
          <a:xfrm>
            <a:off x="335360" y="280725"/>
            <a:ext cx="10369152" cy="55598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GB" sz="3733">
                <a:solidFill>
                  <a:schemeClr val="bg1"/>
                </a:solidFill>
              </a:rPr>
              <a:t>Sheilas’ Wheels Add on redesign </a:t>
            </a:r>
          </a:p>
        </p:txBody>
      </p:sp>
      <p:sp>
        <p:nvSpPr>
          <p:cNvPr id="10" name="Google Shape;87;p17">
            <a:extLst>
              <a:ext uri="{FF2B5EF4-FFF2-40B4-BE49-F238E27FC236}">
                <a16:creationId xmlns:a16="http://schemas.microsoft.com/office/drawing/2014/main" id="{C09A00DD-9ECE-4D81-863B-32AFF5225CA9}"/>
              </a:ext>
            </a:extLst>
          </p:cNvPr>
          <p:cNvSpPr txBox="1">
            <a:spLocks/>
          </p:cNvSpPr>
          <p:nvPr/>
        </p:nvSpPr>
        <p:spPr>
          <a:xfrm>
            <a:off x="8739293" y="4657445"/>
            <a:ext cx="2663812" cy="2398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a:solidFill>
                  <a:schemeClr val="bg1">
                    <a:lumMod val="50000"/>
                  </a:schemeClr>
                </a:solidFill>
              </a:rPr>
              <a:t>Expected Go Live Date</a:t>
            </a:r>
          </a:p>
        </p:txBody>
      </p:sp>
      <p:sp>
        <p:nvSpPr>
          <p:cNvPr id="11" name="Google Shape;87;p17">
            <a:extLst>
              <a:ext uri="{FF2B5EF4-FFF2-40B4-BE49-F238E27FC236}">
                <a16:creationId xmlns:a16="http://schemas.microsoft.com/office/drawing/2014/main" id="{F1DE8610-CED2-40F3-B99A-97D11C392EB7}"/>
              </a:ext>
            </a:extLst>
          </p:cNvPr>
          <p:cNvSpPr txBox="1">
            <a:spLocks/>
          </p:cNvSpPr>
          <p:nvPr/>
        </p:nvSpPr>
        <p:spPr>
          <a:xfrm>
            <a:off x="3677568" y="1183422"/>
            <a:ext cx="3684737" cy="6679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r>
              <a:rPr lang="en-GB" sz="1867" b="1">
                <a:solidFill>
                  <a:schemeClr val="bg1">
                    <a:lumMod val="50000"/>
                  </a:schemeClr>
                </a:solidFill>
              </a:rPr>
              <a:t>SW New design (MLP Example)</a:t>
            </a:r>
          </a:p>
        </p:txBody>
      </p:sp>
      <p:sp>
        <p:nvSpPr>
          <p:cNvPr id="13" name="Google Shape;87;p17">
            <a:extLst>
              <a:ext uri="{FF2B5EF4-FFF2-40B4-BE49-F238E27FC236}">
                <a16:creationId xmlns:a16="http://schemas.microsoft.com/office/drawing/2014/main" id="{EBE6CD34-128B-48B9-A32F-FE10EDA0D922}"/>
              </a:ext>
            </a:extLst>
          </p:cNvPr>
          <p:cNvSpPr txBox="1">
            <a:spLocks/>
          </p:cNvSpPr>
          <p:nvPr/>
        </p:nvSpPr>
        <p:spPr>
          <a:xfrm>
            <a:off x="267229" y="1183423"/>
            <a:ext cx="3684737" cy="6679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r>
              <a:rPr lang="en-GB" sz="1867" b="1">
                <a:solidFill>
                  <a:schemeClr val="bg1">
                    <a:lumMod val="50000"/>
                  </a:schemeClr>
                </a:solidFill>
              </a:rPr>
              <a:t>Control (MLP example)</a:t>
            </a:r>
          </a:p>
        </p:txBody>
      </p:sp>
      <p:sp>
        <p:nvSpPr>
          <p:cNvPr id="20" name="Google Shape;87;p17">
            <a:extLst>
              <a:ext uri="{FF2B5EF4-FFF2-40B4-BE49-F238E27FC236}">
                <a16:creationId xmlns:a16="http://schemas.microsoft.com/office/drawing/2014/main" id="{17D5C28D-08E5-4303-9BD2-AB8F3053A22D}"/>
              </a:ext>
            </a:extLst>
          </p:cNvPr>
          <p:cNvSpPr txBox="1">
            <a:spLocks/>
          </p:cNvSpPr>
          <p:nvPr/>
        </p:nvSpPr>
        <p:spPr>
          <a:xfrm>
            <a:off x="8810919" y="1352514"/>
            <a:ext cx="2331052" cy="2476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a:solidFill>
                  <a:schemeClr val="bg1">
                    <a:lumMod val="50000"/>
                  </a:schemeClr>
                </a:solidFill>
              </a:rPr>
              <a:t>Description</a:t>
            </a:r>
          </a:p>
        </p:txBody>
      </p:sp>
      <p:sp>
        <p:nvSpPr>
          <p:cNvPr id="19" name="Google Shape;105;p20">
            <a:extLst>
              <a:ext uri="{FF2B5EF4-FFF2-40B4-BE49-F238E27FC236}">
                <a16:creationId xmlns:a16="http://schemas.microsoft.com/office/drawing/2014/main" id="{0C5108FD-E69C-4A13-A54B-82208B0117AF}"/>
              </a:ext>
            </a:extLst>
          </p:cNvPr>
          <p:cNvSpPr txBox="1">
            <a:spLocks/>
          </p:cNvSpPr>
          <p:nvPr/>
        </p:nvSpPr>
        <p:spPr>
          <a:xfrm>
            <a:off x="9845810" y="0"/>
            <a:ext cx="2238445" cy="749549"/>
          </a:xfrm>
          <a:prstGeom prst="rect">
            <a:avLst/>
          </a:prstGeom>
          <a:solidFill>
            <a:srgbClr val="006BAB"/>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algn="r"/>
            <a:endParaRPr lang="en-GB" sz="1867">
              <a:solidFill>
                <a:schemeClr val="bg1"/>
              </a:solidFill>
            </a:endParaRPr>
          </a:p>
          <a:p>
            <a:pPr algn="r"/>
            <a:r>
              <a:rPr lang="en-GB" sz="1867">
                <a:solidFill>
                  <a:schemeClr val="bg1"/>
                </a:solidFill>
              </a:rPr>
              <a:t>Goal: ASR per sale</a:t>
            </a:r>
          </a:p>
        </p:txBody>
      </p:sp>
      <p:pic>
        <p:nvPicPr>
          <p:cNvPr id="3" name="Picture 2">
            <a:extLst>
              <a:ext uri="{FF2B5EF4-FFF2-40B4-BE49-F238E27FC236}">
                <a16:creationId xmlns:a16="http://schemas.microsoft.com/office/drawing/2014/main" id="{D977A5E3-397F-4D89-9FAA-F87E3DEF5215}"/>
              </a:ext>
            </a:extLst>
          </p:cNvPr>
          <p:cNvPicPr>
            <a:picLocks noChangeAspect="1"/>
          </p:cNvPicPr>
          <p:nvPr/>
        </p:nvPicPr>
        <p:blipFill>
          <a:blip r:embed="rId4"/>
          <a:stretch>
            <a:fillRect/>
          </a:stretch>
        </p:blipFill>
        <p:spPr>
          <a:xfrm>
            <a:off x="203148" y="1701005"/>
            <a:ext cx="3001723" cy="1727995"/>
          </a:xfrm>
          <a:prstGeom prst="rect">
            <a:avLst/>
          </a:prstGeom>
        </p:spPr>
      </p:pic>
      <p:pic>
        <p:nvPicPr>
          <p:cNvPr id="4" name="Picture 3">
            <a:extLst>
              <a:ext uri="{FF2B5EF4-FFF2-40B4-BE49-F238E27FC236}">
                <a16:creationId xmlns:a16="http://schemas.microsoft.com/office/drawing/2014/main" id="{C5A1886B-CED7-472A-8B16-58337E75907D}"/>
              </a:ext>
            </a:extLst>
          </p:cNvPr>
          <p:cNvPicPr>
            <a:picLocks noChangeAspect="1"/>
          </p:cNvPicPr>
          <p:nvPr/>
        </p:nvPicPr>
        <p:blipFill>
          <a:blip r:embed="rId5"/>
          <a:stretch>
            <a:fillRect/>
          </a:stretch>
        </p:blipFill>
        <p:spPr>
          <a:xfrm>
            <a:off x="606818" y="3946584"/>
            <a:ext cx="2598053" cy="2829609"/>
          </a:xfrm>
          <a:prstGeom prst="rect">
            <a:avLst/>
          </a:prstGeom>
        </p:spPr>
      </p:pic>
      <p:sp>
        <p:nvSpPr>
          <p:cNvPr id="17" name="Arrow: Chevron 16">
            <a:extLst>
              <a:ext uri="{FF2B5EF4-FFF2-40B4-BE49-F238E27FC236}">
                <a16:creationId xmlns:a16="http://schemas.microsoft.com/office/drawing/2014/main" id="{92026744-1D54-4174-B2DD-6329A2EA2C77}"/>
              </a:ext>
            </a:extLst>
          </p:cNvPr>
          <p:cNvSpPr/>
          <p:nvPr/>
        </p:nvSpPr>
        <p:spPr>
          <a:xfrm rot="5400000">
            <a:off x="1708629" y="3469218"/>
            <a:ext cx="195979" cy="349716"/>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solidFill>
            </a:endParaRPr>
          </a:p>
        </p:txBody>
      </p:sp>
      <p:pic>
        <p:nvPicPr>
          <p:cNvPr id="5" name="Picture 4">
            <a:extLst>
              <a:ext uri="{FF2B5EF4-FFF2-40B4-BE49-F238E27FC236}">
                <a16:creationId xmlns:a16="http://schemas.microsoft.com/office/drawing/2014/main" id="{85702F30-2177-4AC2-8350-C1AC5A43C49F}"/>
              </a:ext>
            </a:extLst>
          </p:cNvPr>
          <p:cNvPicPr>
            <a:picLocks noChangeAspect="1"/>
          </p:cNvPicPr>
          <p:nvPr/>
        </p:nvPicPr>
        <p:blipFill>
          <a:blip r:embed="rId6"/>
          <a:stretch>
            <a:fillRect/>
          </a:stretch>
        </p:blipFill>
        <p:spPr>
          <a:xfrm>
            <a:off x="3830675" y="1705249"/>
            <a:ext cx="3652920" cy="2658735"/>
          </a:xfrm>
          <a:prstGeom prst="rect">
            <a:avLst/>
          </a:prstGeom>
        </p:spPr>
      </p:pic>
      <p:grpSp>
        <p:nvGrpSpPr>
          <p:cNvPr id="24" name="Group 23">
            <a:extLst>
              <a:ext uri="{FF2B5EF4-FFF2-40B4-BE49-F238E27FC236}">
                <a16:creationId xmlns:a16="http://schemas.microsoft.com/office/drawing/2014/main" id="{D38C3D08-00A7-4B04-AA1E-5AF07CC23FCF}"/>
              </a:ext>
            </a:extLst>
          </p:cNvPr>
          <p:cNvGrpSpPr/>
          <p:nvPr/>
        </p:nvGrpSpPr>
        <p:grpSpPr>
          <a:xfrm>
            <a:off x="3677568" y="4745840"/>
            <a:ext cx="4436773" cy="2147671"/>
            <a:chOff x="3418557" y="3794273"/>
            <a:chExt cx="3641977" cy="1610753"/>
          </a:xfrm>
        </p:grpSpPr>
        <p:sp>
          <p:nvSpPr>
            <p:cNvPr id="25" name="TextBox 24">
              <a:extLst>
                <a:ext uri="{FF2B5EF4-FFF2-40B4-BE49-F238E27FC236}">
                  <a16:creationId xmlns:a16="http://schemas.microsoft.com/office/drawing/2014/main" id="{8E392E99-B40D-4C5C-B745-A2D6E071EFDD}"/>
                </a:ext>
              </a:extLst>
            </p:cNvPr>
            <p:cNvSpPr txBox="1"/>
            <p:nvPr/>
          </p:nvSpPr>
          <p:spPr>
            <a:xfrm>
              <a:off x="3418557" y="3796941"/>
              <a:ext cx="3296843" cy="1608085"/>
            </a:xfrm>
            <a:prstGeom prst="rect">
              <a:avLst/>
            </a:prstGeom>
            <a:noFill/>
          </p:spPr>
          <p:txBody>
            <a:bodyPr wrap="square" rtlCol="0">
              <a:spAutoFit/>
            </a:bodyPr>
            <a:lstStyle/>
            <a:p>
              <a:pPr>
                <a:defRPr/>
              </a:pPr>
              <a:r>
                <a:rPr lang="en-GB" sz="2133" b="1" dirty="0">
                  <a:solidFill>
                    <a:schemeClr val="tx1">
                      <a:lumMod val="95000"/>
                      <a:lumOff val="5000"/>
                    </a:schemeClr>
                  </a:solidFill>
                  <a:latin typeface="Museo Sans Rounded 500"/>
                </a:rPr>
                <a:t>Key changes</a:t>
              </a:r>
              <a:r>
                <a:rPr lang="en-GB" sz="1867" dirty="0">
                  <a:solidFill>
                    <a:schemeClr val="tx1">
                      <a:lumMod val="95000"/>
                      <a:lumOff val="5000"/>
                    </a:schemeClr>
                  </a:solidFill>
                  <a:latin typeface="Museo Sans Rounded 500"/>
                </a:rPr>
                <a:t>:</a:t>
              </a:r>
              <a:endParaRPr lang="en-GB" altLang="en-US" sz="1333" dirty="0">
                <a:solidFill>
                  <a:schemeClr val="tx1">
                    <a:lumMod val="95000"/>
                    <a:lumOff val="5000"/>
                  </a:schemeClr>
                </a:solidFill>
                <a:latin typeface="Museo Sans Rounded 500"/>
                <a:sym typeface="Muli Light"/>
              </a:endParaRPr>
            </a:p>
            <a:p>
              <a:pPr marL="304792" indent="-304792">
                <a:buAutoNum type="arabicPeriod"/>
                <a:defRPr/>
              </a:pPr>
              <a:r>
                <a:rPr lang="en-GB" altLang="en-US" sz="1200" dirty="0">
                  <a:solidFill>
                    <a:schemeClr val="tx1">
                      <a:lumMod val="95000"/>
                      <a:lumOff val="5000"/>
                    </a:schemeClr>
                  </a:solidFill>
                  <a:latin typeface="Museo Sans Rounded 500"/>
                  <a:sym typeface="Muli Light"/>
                </a:rPr>
                <a:t>Product title replacing need based question and price of product added. Updates based on payment method (annual/monthly)</a:t>
              </a:r>
            </a:p>
            <a:p>
              <a:pPr marL="304792" indent="-304792">
                <a:buAutoNum type="arabicPeriod"/>
                <a:defRPr/>
              </a:pPr>
              <a:r>
                <a:rPr lang="en-GB" altLang="en-US" sz="1200" dirty="0">
                  <a:solidFill>
                    <a:schemeClr val="tx1">
                      <a:lumMod val="95000"/>
                      <a:lumOff val="5000"/>
                    </a:schemeClr>
                  </a:solidFill>
                  <a:latin typeface="Museo Sans Rounded 500"/>
                  <a:sym typeface="Muli Light"/>
                </a:rPr>
                <a:t>Dropdown giving the option for users to see further information after showing key bullet points of product benefits</a:t>
              </a:r>
            </a:p>
            <a:p>
              <a:pPr marL="304792" indent="-304792">
                <a:buAutoNum type="arabicPeriod"/>
                <a:defRPr/>
              </a:pPr>
              <a:r>
                <a:rPr lang="en-GB" altLang="en-US" sz="1200" dirty="0">
                  <a:solidFill>
                    <a:schemeClr val="tx1">
                      <a:lumMod val="95000"/>
                      <a:lumOff val="5000"/>
                    </a:schemeClr>
                  </a:solidFill>
                  <a:latin typeface="Museo Sans Rounded 500"/>
                  <a:sym typeface="Muli Light"/>
                </a:rPr>
                <a:t>One set of CTAs for user to establish their need of product easier</a:t>
              </a:r>
            </a:p>
            <a:p>
              <a:pPr>
                <a:defRPr/>
              </a:pPr>
              <a:endParaRPr lang="en-GB" altLang="en-US" sz="1600" dirty="0">
                <a:solidFill>
                  <a:schemeClr val="tx1">
                    <a:lumMod val="95000"/>
                    <a:lumOff val="5000"/>
                  </a:schemeClr>
                </a:solidFill>
                <a:latin typeface="Museo Sans Rounded 500"/>
              </a:endParaRPr>
            </a:p>
          </p:txBody>
        </p:sp>
        <p:sp>
          <p:nvSpPr>
            <p:cNvPr id="26" name="Rectangle 25">
              <a:extLst>
                <a:ext uri="{FF2B5EF4-FFF2-40B4-BE49-F238E27FC236}">
                  <a16:creationId xmlns:a16="http://schemas.microsoft.com/office/drawing/2014/main" id="{9F5BD0E8-EEC3-4D6F-9CE9-4A0E3A698D41}"/>
                </a:ext>
              </a:extLst>
            </p:cNvPr>
            <p:cNvSpPr/>
            <p:nvPr/>
          </p:nvSpPr>
          <p:spPr>
            <a:xfrm>
              <a:off x="3418557" y="3794273"/>
              <a:ext cx="3641977" cy="1522765"/>
            </a:xfrm>
            <a:prstGeom prst="rect">
              <a:avLst/>
            </a:prstGeom>
            <a:noFill/>
            <a:ln w="31750">
              <a:solidFill>
                <a:srgbClr val="DA4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27" name="Oval 26">
            <a:extLst>
              <a:ext uri="{FF2B5EF4-FFF2-40B4-BE49-F238E27FC236}">
                <a16:creationId xmlns:a16="http://schemas.microsoft.com/office/drawing/2014/main" id="{027C6174-3CC9-401A-AB24-A48F0E39B3C5}"/>
              </a:ext>
            </a:extLst>
          </p:cNvPr>
          <p:cNvSpPr/>
          <p:nvPr/>
        </p:nvSpPr>
        <p:spPr>
          <a:xfrm>
            <a:off x="7177061" y="1745793"/>
            <a:ext cx="245889" cy="2422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a:t>1</a:t>
            </a:r>
            <a:endParaRPr lang="en-GB" sz="2400"/>
          </a:p>
        </p:txBody>
      </p:sp>
      <p:sp>
        <p:nvSpPr>
          <p:cNvPr id="28" name="Oval 27">
            <a:extLst>
              <a:ext uri="{FF2B5EF4-FFF2-40B4-BE49-F238E27FC236}">
                <a16:creationId xmlns:a16="http://schemas.microsoft.com/office/drawing/2014/main" id="{99D70CED-8D73-4FFE-90E9-3A323F8D3F78}"/>
              </a:ext>
            </a:extLst>
          </p:cNvPr>
          <p:cNvSpPr/>
          <p:nvPr/>
        </p:nvSpPr>
        <p:spPr>
          <a:xfrm>
            <a:off x="5829654" y="3243086"/>
            <a:ext cx="245889" cy="2422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a:t>2</a:t>
            </a:r>
            <a:endParaRPr lang="en-GB" sz="2400"/>
          </a:p>
        </p:txBody>
      </p:sp>
      <p:sp>
        <p:nvSpPr>
          <p:cNvPr id="29" name="Oval 28">
            <a:extLst>
              <a:ext uri="{FF2B5EF4-FFF2-40B4-BE49-F238E27FC236}">
                <a16:creationId xmlns:a16="http://schemas.microsoft.com/office/drawing/2014/main" id="{4D1091CE-2A01-47AB-BB1B-85306EF61CD0}"/>
              </a:ext>
            </a:extLst>
          </p:cNvPr>
          <p:cNvSpPr/>
          <p:nvPr/>
        </p:nvSpPr>
        <p:spPr>
          <a:xfrm>
            <a:off x="6931172" y="3925995"/>
            <a:ext cx="245889" cy="2422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a:t>3</a:t>
            </a:r>
            <a:endParaRPr lang="en-GB" sz="2400"/>
          </a:p>
        </p:txBody>
      </p:sp>
      <p:sp>
        <p:nvSpPr>
          <p:cNvPr id="30" name="Google Shape;87;p17">
            <a:extLst>
              <a:ext uri="{FF2B5EF4-FFF2-40B4-BE49-F238E27FC236}">
                <a16:creationId xmlns:a16="http://schemas.microsoft.com/office/drawing/2014/main" id="{5224A66E-3DDE-48F0-B7FA-D4288928A84D}"/>
              </a:ext>
            </a:extLst>
          </p:cNvPr>
          <p:cNvSpPr txBox="1">
            <a:spLocks/>
          </p:cNvSpPr>
          <p:nvPr/>
        </p:nvSpPr>
        <p:spPr>
          <a:xfrm>
            <a:off x="8049903" y="2044237"/>
            <a:ext cx="3793836" cy="22039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600" dirty="0">
                <a:solidFill>
                  <a:schemeClr val="tx1">
                    <a:lumMod val="95000"/>
                    <a:lumOff val="5000"/>
                  </a:schemeClr>
                </a:solidFill>
                <a:latin typeface="Museo Sans Rounded 500"/>
                <a:cs typeface="Arial"/>
              </a:rPr>
              <a:t>Following our initial test for the price and title test, it clearly showed that once the users expressed an interest in the product (and therefore digested more information) increased users selected the product.  We are showing SW users a different design (dropdown) to see what design is stronger and whether is better across different devices</a:t>
            </a:r>
          </a:p>
        </p:txBody>
      </p:sp>
      <p:pic>
        <p:nvPicPr>
          <p:cNvPr id="31" name="Picture 30">
            <a:extLst>
              <a:ext uri="{FF2B5EF4-FFF2-40B4-BE49-F238E27FC236}">
                <a16:creationId xmlns:a16="http://schemas.microsoft.com/office/drawing/2014/main" id="{3E03C809-823C-420B-91BA-62F559E609F8}"/>
              </a:ext>
            </a:extLst>
          </p:cNvPr>
          <p:cNvPicPr>
            <a:picLocks noChangeAspect="1"/>
          </p:cNvPicPr>
          <p:nvPr/>
        </p:nvPicPr>
        <p:blipFill>
          <a:blip r:embed="rId7"/>
          <a:stretch>
            <a:fillRect/>
          </a:stretch>
        </p:blipFill>
        <p:spPr>
          <a:xfrm>
            <a:off x="9620090" y="5112932"/>
            <a:ext cx="910772" cy="997139"/>
          </a:xfrm>
          <a:prstGeom prst="rect">
            <a:avLst/>
          </a:prstGeom>
        </p:spPr>
      </p:pic>
    </p:spTree>
    <p:extLst>
      <p:ext uri="{BB962C8B-B14F-4D97-AF65-F5344CB8AC3E}">
        <p14:creationId xmlns:p14="http://schemas.microsoft.com/office/powerpoint/2010/main" val="3756799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grpSp>
        <p:nvGrpSpPr>
          <p:cNvPr id="9" name="Group 8">
            <a:extLst>
              <a:ext uri="{FF2B5EF4-FFF2-40B4-BE49-F238E27FC236}">
                <a16:creationId xmlns:a16="http://schemas.microsoft.com/office/drawing/2014/main" id="{468C2EFB-6C3E-44DC-951E-95E66CAF890A}"/>
              </a:ext>
            </a:extLst>
          </p:cNvPr>
          <p:cNvGrpSpPr/>
          <p:nvPr/>
        </p:nvGrpSpPr>
        <p:grpSpPr>
          <a:xfrm>
            <a:off x="3595752" y="1730161"/>
            <a:ext cx="2002665" cy="4929119"/>
            <a:chOff x="2696813" y="1297620"/>
            <a:chExt cx="1501999" cy="3696839"/>
          </a:xfrm>
        </p:grpSpPr>
        <p:pic>
          <p:nvPicPr>
            <p:cNvPr id="2" name="Picture 1">
              <a:extLst>
                <a:ext uri="{FF2B5EF4-FFF2-40B4-BE49-F238E27FC236}">
                  <a16:creationId xmlns:a16="http://schemas.microsoft.com/office/drawing/2014/main" id="{CADE8E52-CB65-465C-9FD8-5628930E9D6C}"/>
                </a:ext>
              </a:extLst>
            </p:cNvPr>
            <p:cNvPicPr>
              <a:picLocks noChangeAspect="1"/>
            </p:cNvPicPr>
            <p:nvPr/>
          </p:nvPicPr>
          <p:blipFill>
            <a:blip r:embed="rId3"/>
            <a:stretch>
              <a:fillRect/>
            </a:stretch>
          </p:blipFill>
          <p:spPr>
            <a:xfrm>
              <a:off x="2696813" y="1297620"/>
              <a:ext cx="1501999" cy="1303906"/>
            </a:xfrm>
            <a:prstGeom prst="rect">
              <a:avLst/>
            </a:prstGeom>
          </p:spPr>
        </p:pic>
        <p:pic>
          <p:nvPicPr>
            <p:cNvPr id="5" name="Picture 4">
              <a:extLst>
                <a:ext uri="{FF2B5EF4-FFF2-40B4-BE49-F238E27FC236}">
                  <a16:creationId xmlns:a16="http://schemas.microsoft.com/office/drawing/2014/main" id="{E8F078E7-1992-40A0-B857-A359E160523D}"/>
                </a:ext>
              </a:extLst>
            </p:cNvPr>
            <p:cNvPicPr>
              <a:picLocks noChangeAspect="1"/>
            </p:cNvPicPr>
            <p:nvPr/>
          </p:nvPicPr>
          <p:blipFill>
            <a:blip r:embed="rId4"/>
            <a:stretch>
              <a:fillRect/>
            </a:stretch>
          </p:blipFill>
          <p:spPr>
            <a:xfrm>
              <a:off x="2831622" y="2648758"/>
              <a:ext cx="1232379" cy="1600421"/>
            </a:xfrm>
            <a:prstGeom prst="rect">
              <a:avLst/>
            </a:prstGeom>
          </p:spPr>
        </p:pic>
        <p:pic>
          <p:nvPicPr>
            <p:cNvPr id="8" name="Picture 7">
              <a:extLst>
                <a:ext uri="{FF2B5EF4-FFF2-40B4-BE49-F238E27FC236}">
                  <a16:creationId xmlns:a16="http://schemas.microsoft.com/office/drawing/2014/main" id="{E6AE62AD-DF6A-45E2-8416-3C240CAAC5A5}"/>
                </a:ext>
              </a:extLst>
            </p:cNvPr>
            <p:cNvPicPr>
              <a:picLocks noChangeAspect="1"/>
            </p:cNvPicPr>
            <p:nvPr/>
          </p:nvPicPr>
          <p:blipFill>
            <a:blip r:embed="rId5"/>
            <a:stretch>
              <a:fillRect/>
            </a:stretch>
          </p:blipFill>
          <p:spPr>
            <a:xfrm>
              <a:off x="2831622" y="4312153"/>
              <a:ext cx="1192552" cy="682306"/>
            </a:xfrm>
            <a:prstGeom prst="rect">
              <a:avLst/>
            </a:prstGeom>
          </p:spPr>
        </p:pic>
      </p:grpSp>
      <p:sp>
        <p:nvSpPr>
          <p:cNvPr id="87" name="Google Shape;87;p17"/>
          <p:cNvSpPr txBox="1">
            <a:spLocks noGrp="1"/>
          </p:cNvSpPr>
          <p:nvPr>
            <p:ph type="subTitle" idx="1"/>
          </p:nvPr>
        </p:nvSpPr>
        <p:spPr>
          <a:xfrm>
            <a:off x="7835001" y="1722050"/>
            <a:ext cx="4249255" cy="2203945"/>
          </a:xfrm>
          <a:prstGeom prst="rect">
            <a:avLst/>
          </a:prstGeom>
        </p:spPr>
        <p:txBody>
          <a:bodyPr spcFirstLastPara="1" wrap="square" lIns="0" tIns="0" rIns="0" bIns="0" anchor="t" anchorCtr="0">
            <a:noAutofit/>
          </a:bodyPr>
          <a:lstStyle/>
          <a:p>
            <a:pPr marL="0" indent="0" algn="ctr"/>
            <a:r>
              <a:rPr lang="en-GB" sz="1600" dirty="0">
                <a:solidFill>
                  <a:schemeClr val="tx1">
                    <a:lumMod val="95000"/>
                    <a:lumOff val="5000"/>
                  </a:schemeClr>
                </a:solidFill>
                <a:latin typeface="Museo Sans Rounded 500"/>
                <a:cs typeface="Arial"/>
              </a:rPr>
              <a:t>User testing indicated that comparison tables were a lot easier for users to understand what is covered in the breakdown product. In addition to this, competitor analysis also shows 78% for analysed competitors show a comparison table in some form.  Therefore we are currently working on adding a breakdown comparison table that is IDD compliant into the Motor PCW journeys</a:t>
            </a:r>
          </a:p>
        </p:txBody>
      </p:sp>
      <p:pic>
        <p:nvPicPr>
          <p:cNvPr id="6" name="Picture 7" descr="HEADER.jpg"/>
          <p:cNvPicPr>
            <a:picLocks noChangeAspect="1"/>
          </p:cNvPicPr>
          <p:nvPr/>
        </p:nvPicPr>
        <p:blipFill>
          <a:blip r:embed="rId6" cstate="print"/>
          <a:srcRect/>
          <a:stretch>
            <a:fillRect/>
          </a:stretch>
        </p:blipFill>
        <p:spPr bwMode="auto">
          <a:xfrm>
            <a:off x="0" y="0"/>
            <a:ext cx="12192000" cy="990600"/>
          </a:xfrm>
          <a:prstGeom prst="rect">
            <a:avLst/>
          </a:prstGeom>
          <a:noFill/>
          <a:ln w="9525">
            <a:noFill/>
            <a:miter lim="800000"/>
            <a:headEnd/>
            <a:tailEnd/>
          </a:ln>
        </p:spPr>
      </p:pic>
      <p:sp>
        <p:nvSpPr>
          <p:cNvPr id="7" name="Google Shape;105;p20">
            <a:extLst>
              <a:ext uri="{FF2B5EF4-FFF2-40B4-BE49-F238E27FC236}">
                <a16:creationId xmlns:a16="http://schemas.microsoft.com/office/drawing/2014/main" id="{1F8D5781-3C46-4207-94D8-62BC669777AD}"/>
              </a:ext>
            </a:extLst>
          </p:cNvPr>
          <p:cNvSpPr txBox="1">
            <a:spLocks/>
          </p:cNvSpPr>
          <p:nvPr/>
        </p:nvSpPr>
        <p:spPr>
          <a:xfrm>
            <a:off x="335360" y="280725"/>
            <a:ext cx="10369152" cy="55598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r>
              <a:rPr lang="en-GB" sz="3733">
                <a:solidFill>
                  <a:schemeClr val="bg1"/>
                </a:solidFill>
              </a:rPr>
              <a:t>Breakdown Comparison Table</a:t>
            </a:r>
          </a:p>
        </p:txBody>
      </p:sp>
      <p:sp>
        <p:nvSpPr>
          <p:cNvPr id="10" name="Google Shape;87;p17">
            <a:extLst>
              <a:ext uri="{FF2B5EF4-FFF2-40B4-BE49-F238E27FC236}">
                <a16:creationId xmlns:a16="http://schemas.microsoft.com/office/drawing/2014/main" id="{C09A00DD-9ECE-4D81-863B-32AFF5225CA9}"/>
              </a:ext>
            </a:extLst>
          </p:cNvPr>
          <p:cNvSpPr txBox="1">
            <a:spLocks/>
          </p:cNvSpPr>
          <p:nvPr/>
        </p:nvSpPr>
        <p:spPr>
          <a:xfrm>
            <a:off x="8739294" y="4657444"/>
            <a:ext cx="2402677" cy="2896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a:solidFill>
                  <a:schemeClr val="bg1">
                    <a:lumMod val="50000"/>
                  </a:schemeClr>
                </a:solidFill>
              </a:rPr>
              <a:t>Estimated Go Live Date</a:t>
            </a:r>
          </a:p>
        </p:txBody>
      </p:sp>
      <p:sp>
        <p:nvSpPr>
          <p:cNvPr id="11" name="Google Shape;87;p17">
            <a:extLst>
              <a:ext uri="{FF2B5EF4-FFF2-40B4-BE49-F238E27FC236}">
                <a16:creationId xmlns:a16="http://schemas.microsoft.com/office/drawing/2014/main" id="{F1DE8610-CED2-40F3-B99A-97D11C392EB7}"/>
              </a:ext>
            </a:extLst>
          </p:cNvPr>
          <p:cNvSpPr txBox="1">
            <a:spLocks/>
          </p:cNvSpPr>
          <p:nvPr/>
        </p:nvSpPr>
        <p:spPr>
          <a:xfrm>
            <a:off x="2656658" y="1050555"/>
            <a:ext cx="3439343" cy="6679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a:solidFill>
                  <a:schemeClr val="bg1">
                    <a:lumMod val="50000"/>
                  </a:schemeClr>
                </a:solidFill>
              </a:rPr>
              <a:t>New design </a:t>
            </a:r>
          </a:p>
          <a:p>
            <a:pPr marL="0" indent="0" algn="ctr"/>
            <a:r>
              <a:rPr lang="en-GB" sz="1867" b="1">
                <a:solidFill>
                  <a:schemeClr val="bg1">
                    <a:lumMod val="50000"/>
                  </a:schemeClr>
                </a:solidFill>
              </a:rPr>
              <a:t>(pending sign off)</a:t>
            </a:r>
          </a:p>
        </p:txBody>
      </p:sp>
      <p:sp>
        <p:nvSpPr>
          <p:cNvPr id="13" name="Google Shape;87;p17">
            <a:extLst>
              <a:ext uri="{FF2B5EF4-FFF2-40B4-BE49-F238E27FC236}">
                <a16:creationId xmlns:a16="http://schemas.microsoft.com/office/drawing/2014/main" id="{EBE6CD34-128B-48B9-A32F-FE10EDA0D922}"/>
              </a:ext>
            </a:extLst>
          </p:cNvPr>
          <p:cNvSpPr txBox="1">
            <a:spLocks/>
          </p:cNvSpPr>
          <p:nvPr/>
        </p:nvSpPr>
        <p:spPr>
          <a:xfrm>
            <a:off x="1050029" y="1183423"/>
            <a:ext cx="2901936" cy="6679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r>
              <a:rPr lang="en-GB" sz="1867" b="1">
                <a:solidFill>
                  <a:schemeClr val="bg1">
                    <a:lumMod val="50000"/>
                  </a:schemeClr>
                </a:solidFill>
              </a:rPr>
              <a:t>Control</a:t>
            </a:r>
          </a:p>
        </p:txBody>
      </p:sp>
      <p:sp>
        <p:nvSpPr>
          <p:cNvPr id="20" name="Google Shape;87;p17">
            <a:extLst>
              <a:ext uri="{FF2B5EF4-FFF2-40B4-BE49-F238E27FC236}">
                <a16:creationId xmlns:a16="http://schemas.microsoft.com/office/drawing/2014/main" id="{17D5C28D-08E5-4303-9BD2-AB8F3053A22D}"/>
              </a:ext>
            </a:extLst>
          </p:cNvPr>
          <p:cNvSpPr txBox="1">
            <a:spLocks/>
          </p:cNvSpPr>
          <p:nvPr/>
        </p:nvSpPr>
        <p:spPr>
          <a:xfrm>
            <a:off x="8810919" y="1352514"/>
            <a:ext cx="2331052" cy="2476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1pPr>
            <a:lvl2pPr marL="914400" marR="0" lvl="1"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2pPr>
            <a:lvl3pPr marL="1371600" marR="0" lvl="2"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3pPr>
            <a:lvl4pPr marL="1828800" marR="0" lvl="3"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4pPr>
            <a:lvl5pPr marL="2286000" marR="0" lvl="4"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5pPr>
            <a:lvl6pPr marL="2743200" marR="0" lvl="5"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6pPr>
            <a:lvl7pPr marL="3200400" marR="0" lvl="6"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7pPr>
            <a:lvl8pPr marL="3657600" marR="0" lvl="7"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8pPr>
            <a:lvl9pPr marL="4114800" marR="0" lvl="8" indent="-368300" algn="l" rtl="0">
              <a:lnSpc>
                <a:spcPct val="115000"/>
              </a:lnSpc>
              <a:spcBef>
                <a:spcPts val="0"/>
              </a:spcBef>
              <a:spcAft>
                <a:spcPts val="0"/>
              </a:spcAft>
              <a:buClr>
                <a:srgbClr val="A7A4BC"/>
              </a:buClr>
              <a:buSzPts val="1800"/>
              <a:buFont typeface="Muli Light"/>
              <a:buNone/>
              <a:defRPr sz="1800" b="0" i="0" u="none" strike="noStrike" cap="none">
                <a:solidFill>
                  <a:srgbClr val="A7A4BC"/>
                </a:solidFill>
                <a:latin typeface="Muli Light"/>
                <a:ea typeface="Muli Light"/>
                <a:cs typeface="Muli Light"/>
                <a:sym typeface="Muli Light"/>
              </a:defRPr>
            </a:lvl9pPr>
          </a:lstStyle>
          <a:p>
            <a:pPr marL="0" indent="0" algn="ctr"/>
            <a:r>
              <a:rPr lang="en-GB" sz="1867" b="1">
                <a:solidFill>
                  <a:schemeClr val="bg1">
                    <a:lumMod val="50000"/>
                  </a:schemeClr>
                </a:solidFill>
              </a:rPr>
              <a:t>Description</a:t>
            </a:r>
          </a:p>
        </p:txBody>
      </p:sp>
      <p:sp>
        <p:nvSpPr>
          <p:cNvPr id="19" name="Google Shape;105;p20">
            <a:extLst>
              <a:ext uri="{FF2B5EF4-FFF2-40B4-BE49-F238E27FC236}">
                <a16:creationId xmlns:a16="http://schemas.microsoft.com/office/drawing/2014/main" id="{0C5108FD-E69C-4A13-A54B-82208B0117AF}"/>
              </a:ext>
            </a:extLst>
          </p:cNvPr>
          <p:cNvSpPr txBox="1">
            <a:spLocks/>
          </p:cNvSpPr>
          <p:nvPr/>
        </p:nvSpPr>
        <p:spPr>
          <a:xfrm>
            <a:off x="9845810" y="0"/>
            <a:ext cx="2238445" cy="749549"/>
          </a:xfrm>
          <a:prstGeom prst="rect">
            <a:avLst/>
          </a:prstGeom>
          <a:solidFill>
            <a:srgbClr val="006BAB"/>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algn="r"/>
            <a:endParaRPr lang="en-GB" sz="1867">
              <a:solidFill>
                <a:schemeClr val="bg1"/>
              </a:solidFill>
            </a:endParaRPr>
          </a:p>
          <a:p>
            <a:pPr algn="r"/>
            <a:r>
              <a:rPr lang="en-GB" sz="1867">
                <a:solidFill>
                  <a:schemeClr val="bg1"/>
                </a:solidFill>
              </a:rPr>
              <a:t>Goal: ASR per sale</a:t>
            </a:r>
          </a:p>
        </p:txBody>
      </p:sp>
      <p:pic>
        <p:nvPicPr>
          <p:cNvPr id="12" name="Picture 11">
            <a:extLst>
              <a:ext uri="{FF2B5EF4-FFF2-40B4-BE49-F238E27FC236}">
                <a16:creationId xmlns:a16="http://schemas.microsoft.com/office/drawing/2014/main" id="{DD71A5ED-B78E-41D6-9DEB-AEA1351C6CDF}"/>
              </a:ext>
            </a:extLst>
          </p:cNvPr>
          <p:cNvPicPr>
            <a:picLocks noChangeAspect="1"/>
          </p:cNvPicPr>
          <p:nvPr/>
        </p:nvPicPr>
        <p:blipFill>
          <a:blip r:embed="rId7"/>
          <a:stretch>
            <a:fillRect/>
          </a:stretch>
        </p:blipFill>
        <p:spPr>
          <a:xfrm>
            <a:off x="536194" y="1722050"/>
            <a:ext cx="1881716" cy="5013781"/>
          </a:xfrm>
          <a:prstGeom prst="rect">
            <a:avLst/>
          </a:prstGeom>
        </p:spPr>
      </p:pic>
      <p:sp>
        <p:nvSpPr>
          <p:cNvPr id="21" name="TextBox 20">
            <a:extLst>
              <a:ext uri="{FF2B5EF4-FFF2-40B4-BE49-F238E27FC236}">
                <a16:creationId xmlns:a16="http://schemas.microsoft.com/office/drawing/2014/main" id="{019D96E6-9E4B-45B1-AA79-1C6DD45ADC3D}"/>
              </a:ext>
            </a:extLst>
          </p:cNvPr>
          <p:cNvSpPr txBox="1"/>
          <p:nvPr/>
        </p:nvSpPr>
        <p:spPr>
          <a:xfrm>
            <a:off x="5698443" y="4957622"/>
            <a:ext cx="3029245" cy="1774781"/>
          </a:xfrm>
          <a:prstGeom prst="rect">
            <a:avLst/>
          </a:prstGeom>
          <a:noFill/>
        </p:spPr>
        <p:txBody>
          <a:bodyPr wrap="square" rtlCol="0">
            <a:spAutoFit/>
          </a:bodyPr>
          <a:lstStyle/>
          <a:p>
            <a:pPr>
              <a:defRPr/>
            </a:pPr>
            <a:r>
              <a:rPr lang="en-GB" sz="2133" b="1" dirty="0">
                <a:solidFill>
                  <a:schemeClr val="tx1">
                    <a:lumMod val="95000"/>
                    <a:lumOff val="5000"/>
                  </a:schemeClr>
                </a:solidFill>
                <a:latin typeface="Museo Sans Rounded 500"/>
              </a:rPr>
              <a:t>Key changes</a:t>
            </a:r>
            <a:r>
              <a:rPr lang="en-GB" sz="1867" dirty="0">
                <a:solidFill>
                  <a:schemeClr val="tx1">
                    <a:lumMod val="95000"/>
                    <a:lumOff val="5000"/>
                  </a:schemeClr>
                </a:solidFill>
                <a:latin typeface="Museo Sans Rounded 500"/>
              </a:rPr>
              <a:t>:</a:t>
            </a:r>
            <a:endParaRPr lang="en-GB" altLang="en-US" sz="1333" dirty="0">
              <a:solidFill>
                <a:schemeClr val="tx1">
                  <a:lumMod val="95000"/>
                  <a:lumOff val="5000"/>
                </a:schemeClr>
              </a:solidFill>
              <a:latin typeface="Museo Sans Rounded 500"/>
              <a:sym typeface="Muli Light"/>
            </a:endParaRPr>
          </a:p>
          <a:p>
            <a:pPr marL="304792" indent="-304792">
              <a:buAutoNum type="arabicPeriod"/>
              <a:defRPr/>
            </a:pPr>
            <a:r>
              <a:rPr lang="en-GB" altLang="en-US" sz="1200" dirty="0">
                <a:solidFill>
                  <a:schemeClr val="tx1">
                    <a:lumMod val="95000"/>
                    <a:lumOff val="5000"/>
                  </a:schemeClr>
                </a:solidFill>
                <a:latin typeface="Museo Sans Rounded 500"/>
                <a:sym typeface="Muli Light"/>
              </a:rPr>
              <a:t>Product and dynamic pricing shown upfront</a:t>
            </a:r>
          </a:p>
          <a:p>
            <a:pPr marL="304792" indent="-304792">
              <a:buAutoNum type="arabicPeriod"/>
              <a:defRPr/>
            </a:pPr>
            <a:r>
              <a:rPr lang="en-GB" altLang="en-US" sz="1200" dirty="0">
                <a:solidFill>
                  <a:schemeClr val="tx1">
                    <a:lumMod val="95000"/>
                    <a:lumOff val="5000"/>
                  </a:schemeClr>
                </a:solidFill>
                <a:latin typeface="Museo Sans Rounded 500"/>
                <a:sym typeface="Muli Light"/>
              </a:rPr>
              <a:t>Users have to answer all questions (progressive disclosure) before interacting with the table</a:t>
            </a:r>
          </a:p>
          <a:p>
            <a:pPr marL="304792" indent="-304792">
              <a:buAutoNum type="arabicPeriod"/>
              <a:defRPr/>
            </a:pPr>
            <a:r>
              <a:rPr lang="en-GB" altLang="en-US" sz="1200" dirty="0">
                <a:solidFill>
                  <a:schemeClr val="tx1">
                    <a:lumMod val="95000"/>
                    <a:lumOff val="5000"/>
                  </a:schemeClr>
                </a:solidFill>
                <a:latin typeface="Museo Sans Rounded 500"/>
                <a:sym typeface="Muli Light"/>
              </a:rPr>
              <a:t>Breakdown table shown upfront</a:t>
            </a:r>
          </a:p>
          <a:p>
            <a:pPr>
              <a:defRPr/>
            </a:pPr>
            <a:endParaRPr lang="en-GB" altLang="en-US" sz="1600" dirty="0">
              <a:solidFill>
                <a:schemeClr val="tx1">
                  <a:lumMod val="95000"/>
                  <a:lumOff val="5000"/>
                </a:schemeClr>
              </a:solidFill>
              <a:latin typeface="Museo Sans Rounded 500"/>
            </a:endParaRPr>
          </a:p>
        </p:txBody>
      </p:sp>
      <p:sp>
        <p:nvSpPr>
          <p:cNvPr id="22" name="Oval 21">
            <a:extLst>
              <a:ext uri="{FF2B5EF4-FFF2-40B4-BE49-F238E27FC236}">
                <a16:creationId xmlns:a16="http://schemas.microsoft.com/office/drawing/2014/main" id="{977FE4C1-1A2D-43D5-AF2A-84DEBAC85C2B}"/>
              </a:ext>
            </a:extLst>
          </p:cNvPr>
          <p:cNvSpPr/>
          <p:nvPr/>
        </p:nvSpPr>
        <p:spPr>
          <a:xfrm>
            <a:off x="5274048" y="1877457"/>
            <a:ext cx="245889" cy="2422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a:t>1</a:t>
            </a:r>
            <a:endParaRPr lang="en-GB" sz="2400"/>
          </a:p>
        </p:txBody>
      </p:sp>
      <p:sp>
        <p:nvSpPr>
          <p:cNvPr id="23" name="Oval 22">
            <a:extLst>
              <a:ext uri="{FF2B5EF4-FFF2-40B4-BE49-F238E27FC236}">
                <a16:creationId xmlns:a16="http://schemas.microsoft.com/office/drawing/2014/main" id="{A15765E6-2CED-457C-834C-83D603809879}"/>
              </a:ext>
            </a:extLst>
          </p:cNvPr>
          <p:cNvSpPr/>
          <p:nvPr/>
        </p:nvSpPr>
        <p:spPr>
          <a:xfrm>
            <a:off x="5257960" y="2551973"/>
            <a:ext cx="245889" cy="2422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a:t>2</a:t>
            </a:r>
            <a:endParaRPr lang="en-GB" sz="2400"/>
          </a:p>
        </p:txBody>
      </p:sp>
      <p:sp>
        <p:nvSpPr>
          <p:cNvPr id="24" name="Oval 23">
            <a:extLst>
              <a:ext uri="{FF2B5EF4-FFF2-40B4-BE49-F238E27FC236}">
                <a16:creationId xmlns:a16="http://schemas.microsoft.com/office/drawing/2014/main" id="{CC251DDD-22B1-4C80-ACAA-1CFEAF0582E8}"/>
              </a:ext>
            </a:extLst>
          </p:cNvPr>
          <p:cNvSpPr/>
          <p:nvPr/>
        </p:nvSpPr>
        <p:spPr>
          <a:xfrm>
            <a:off x="5227692" y="4348298"/>
            <a:ext cx="245889" cy="2422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67"/>
              <a:t>3</a:t>
            </a:r>
            <a:endParaRPr lang="en-GB" sz="2400"/>
          </a:p>
        </p:txBody>
      </p:sp>
      <p:sp>
        <p:nvSpPr>
          <p:cNvPr id="3" name="Rectangle 2">
            <a:extLst>
              <a:ext uri="{FF2B5EF4-FFF2-40B4-BE49-F238E27FC236}">
                <a16:creationId xmlns:a16="http://schemas.microsoft.com/office/drawing/2014/main" id="{6B049524-1C29-4995-8696-3D1378FCFFCA}"/>
              </a:ext>
            </a:extLst>
          </p:cNvPr>
          <p:cNvSpPr/>
          <p:nvPr/>
        </p:nvSpPr>
        <p:spPr>
          <a:xfrm>
            <a:off x="5698442" y="4957622"/>
            <a:ext cx="3040851" cy="18056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4" name="Picture 3">
            <a:extLst>
              <a:ext uri="{FF2B5EF4-FFF2-40B4-BE49-F238E27FC236}">
                <a16:creationId xmlns:a16="http://schemas.microsoft.com/office/drawing/2014/main" id="{7C3F85CD-732C-4481-A102-4069D63EA886}"/>
              </a:ext>
            </a:extLst>
          </p:cNvPr>
          <p:cNvPicPr>
            <a:picLocks noChangeAspect="1"/>
          </p:cNvPicPr>
          <p:nvPr/>
        </p:nvPicPr>
        <p:blipFill>
          <a:blip r:embed="rId8"/>
          <a:stretch>
            <a:fillRect/>
          </a:stretch>
        </p:blipFill>
        <p:spPr>
          <a:xfrm>
            <a:off x="9613239" y="5505487"/>
            <a:ext cx="779851" cy="731109"/>
          </a:xfrm>
          <a:prstGeom prst="rect">
            <a:avLst/>
          </a:prstGeom>
        </p:spPr>
      </p:pic>
    </p:spTree>
    <p:extLst>
      <p:ext uri="{BB962C8B-B14F-4D97-AF65-F5344CB8AC3E}">
        <p14:creationId xmlns:p14="http://schemas.microsoft.com/office/powerpoint/2010/main" val="430533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A0FC268C2C25D44A030758A52A89AFA" ma:contentTypeVersion="11" ma:contentTypeDescription="Create a new document." ma:contentTypeScope="" ma:versionID="4391ccfe83734481864295065bb320b8">
  <xsd:schema xmlns:xsd="http://www.w3.org/2001/XMLSchema" xmlns:xs="http://www.w3.org/2001/XMLSchema" xmlns:p="http://schemas.microsoft.com/office/2006/metadata/properties" xmlns:ns2="318394fc-e539-4045-b58e-44e914982e1c" xmlns:ns3="ceaf97a9-618d-4347-a70f-5dc4e288c6c4" targetNamespace="http://schemas.microsoft.com/office/2006/metadata/properties" ma:root="true" ma:fieldsID="d3fc243084a849c8288046a3a5a3c986" ns2:_="" ns3:_="">
    <xsd:import namespace="318394fc-e539-4045-b58e-44e914982e1c"/>
    <xsd:import namespace="ceaf97a9-618d-4347-a70f-5dc4e288c6c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8394fc-e539-4045-b58e-44e914982e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af97a9-618d-4347-a70f-5dc4e288c6c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7C99BB-7EF5-418C-9084-36E36A560A24}">
  <ds:schemaRefs>
    <ds:schemaRef ds:uri="eb80d784-8f21-4d83-8353-e3e33900a4c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6aa1ecd0-6182-4060-b5c6-4ddd5e0283cc"/>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A3E5C8-64A2-41A8-AD9A-A0E3BA7E117F}">
  <ds:schemaRefs>
    <ds:schemaRef ds:uri="http://schemas.microsoft.com/sharepoint/v3/contenttype/forms"/>
  </ds:schemaRefs>
</ds:datastoreItem>
</file>

<file path=customXml/itemProps3.xml><?xml version="1.0" encoding="utf-8"?>
<ds:datastoreItem xmlns:ds="http://schemas.openxmlformats.org/officeDocument/2006/customXml" ds:itemID="{52B523F1-9F44-434B-81D6-90F36CE18FDB}"/>
</file>

<file path=docProps/app.xml><?xml version="1.0" encoding="utf-8"?>
<Properties xmlns="http://schemas.openxmlformats.org/officeDocument/2006/extended-properties" xmlns:vt="http://schemas.openxmlformats.org/officeDocument/2006/docPropsVTypes">
  <Template/>
  <TotalTime>492</TotalTime>
  <Words>2915</Words>
  <Application>Microsoft Office PowerPoint</Application>
  <PresentationFormat>Widescreen</PresentationFormat>
  <Paragraphs>373</Paragraphs>
  <Slides>42</Slides>
  <Notes>27</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42</vt:i4>
      </vt:variant>
    </vt:vector>
  </HeadingPairs>
  <TitlesOfParts>
    <vt:vector size="64" baseType="lpstr">
      <vt:lpstr>Museo Sans Rounded 500</vt:lpstr>
      <vt:lpstr>Trebuchet MS</vt:lpstr>
      <vt:lpstr>Microsoft JhengHei UI</vt:lpstr>
      <vt:lpstr>Avenir</vt:lpstr>
      <vt:lpstr>Muli Light</vt:lpstr>
      <vt:lpstr>Museo Sans Rounded 700</vt:lpstr>
      <vt:lpstr>Poppins</vt:lpstr>
      <vt:lpstr>Avenir Book</vt:lpstr>
      <vt:lpstr>Arial,Sans-Serif</vt:lpstr>
      <vt:lpstr>Wingdings</vt:lpstr>
      <vt:lpstr>Europa Light</vt:lpstr>
      <vt:lpstr>Calibri</vt:lpstr>
      <vt:lpstr>Tw Cen MT</vt:lpstr>
      <vt:lpstr>Calibri Light</vt:lpstr>
      <vt:lpstr>Avenir Black</vt:lpstr>
      <vt:lpstr>Quicksand Light</vt:lpstr>
      <vt:lpstr>Microsoft JhengHei</vt:lpstr>
      <vt:lpstr>Arial</vt:lpstr>
      <vt:lpstr>Avenir Roman</vt:lpstr>
      <vt:lpstr>Avenir Heavy</vt:lpstr>
      <vt:lpstr>Tw Cen MT</vt:lpstr>
      <vt:lpstr>Custom Design</vt:lpstr>
      <vt:lpstr>PowerPoint Presentation</vt:lpstr>
      <vt:lpstr>PowerPoint Presentation</vt:lpstr>
      <vt:lpstr>PowerPoint Presentation</vt:lpstr>
      <vt:lpstr>PowerPoint Presentation</vt:lpstr>
      <vt:lpstr>Our customer strategy on-a-page: Based on our current distribution model, the below is how we can optimise our overall customer experience and business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Cristina Dresch;anthony.desilva@redeye.com</dc:creator>
  <cp:keywords>onboarding</cp:keywords>
  <dc:description/>
  <cp:lastModifiedBy>Neal Cole</cp:lastModifiedBy>
  <cp:revision>511</cp:revision>
  <cp:lastPrinted>2018-08-22T14:12:14Z</cp:lastPrinted>
  <dcterms:created xsi:type="dcterms:W3CDTF">2018-05-22T11:02:02Z</dcterms:created>
  <dcterms:modified xsi:type="dcterms:W3CDTF">2021-06-09T13:59:01Z</dcterms:modified>
  <cp:category>Onboarding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0x0101002A0FC268C2C25D44A030758A52A89AFA</vt:lpwstr>
  </property>
</Properties>
</file>